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317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318" r:id="rId19"/>
    <p:sldId id="320" r:id="rId20"/>
    <p:sldId id="271" r:id="rId21"/>
    <p:sldId id="273" r:id="rId22"/>
    <p:sldId id="346" r:id="rId23"/>
    <p:sldId id="347" r:id="rId24"/>
    <p:sldId id="348" r:id="rId25"/>
    <p:sldId id="349" r:id="rId26"/>
    <p:sldId id="350" r:id="rId27"/>
    <p:sldId id="345" r:id="rId28"/>
    <p:sldId id="279" r:id="rId29"/>
    <p:sldId id="280" r:id="rId30"/>
    <p:sldId id="281" r:id="rId31"/>
    <p:sldId id="282" r:id="rId32"/>
    <p:sldId id="278" r:id="rId33"/>
    <p:sldId id="285" r:id="rId34"/>
    <p:sldId id="284" r:id="rId35"/>
    <p:sldId id="286" r:id="rId36"/>
    <p:sldId id="290" r:id="rId37"/>
    <p:sldId id="295" r:id="rId38"/>
    <p:sldId id="291" r:id="rId39"/>
    <p:sldId id="294" r:id="rId40"/>
    <p:sldId id="299" r:id="rId41"/>
    <p:sldId id="298" r:id="rId42"/>
    <p:sldId id="302" r:id="rId43"/>
    <p:sldId id="304" r:id="rId44"/>
    <p:sldId id="305" r:id="rId45"/>
    <p:sldId id="351" r:id="rId46"/>
    <p:sldId id="303" r:id="rId47"/>
    <p:sldId id="306" r:id="rId48"/>
    <p:sldId id="307" r:id="rId49"/>
    <p:sldId id="308" r:id="rId50"/>
    <p:sldId id="313" r:id="rId51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0C1C6-0801-46C6-AEAB-2DFFF884A205}" v="10" dt="2023-11-29T07:32:08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26" autoAdjust="0"/>
    <p:restoredTop sz="96357" autoAdjust="0"/>
  </p:normalViewPr>
  <p:slideViewPr>
    <p:cSldViewPr snapToGrid="0">
      <p:cViewPr varScale="1">
        <p:scale>
          <a:sx n="83" d="100"/>
          <a:sy n="83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Rady" userId="3b0534aee6c2ee8d" providerId="LiveId" clId="{3920C1C6-0801-46C6-AEAB-2DFFF884A205}"/>
    <pc:docChg chg="undo custSel addSld delSld modSld sldOrd">
      <pc:chgData name="Ahmed Rady" userId="3b0534aee6c2ee8d" providerId="LiveId" clId="{3920C1C6-0801-46C6-AEAB-2DFFF884A205}" dt="2023-11-29T07:32:40.350" v="112" actId="1076"/>
      <pc:docMkLst>
        <pc:docMk/>
      </pc:docMkLst>
      <pc:sldChg chg="ord">
        <pc:chgData name="Ahmed Rady" userId="3b0534aee6c2ee8d" providerId="LiveId" clId="{3920C1C6-0801-46C6-AEAB-2DFFF884A205}" dt="2023-11-29T06:37:43.883" v="36"/>
        <pc:sldMkLst>
          <pc:docMk/>
          <pc:sldMk cId="2088052534" sldId="262"/>
        </pc:sldMkLst>
      </pc:sldChg>
      <pc:sldChg chg="del">
        <pc:chgData name="Ahmed Rady" userId="3b0534aee6c2ee8d" providerId="LiveId" clId="{3920C1C6-0801-46C6-AEAB-2DFFF884A205}" dt="2023-11-29T05:34:41.825" v="34" actId="47"/>
        <pc:sldMkLst>
          <pc:docMk/>
          <pc:sldMk cId="3323236671" sldId="276"/>
        </pc:sldMkLst>
      </pc:sldChg>
      <pc:sldChg chg="addSp delSp modSp mod">
        <pc:chgData name="Ahmed Rady" userId="3b0534aee6c2ee8d" providerId="LiveId" clId="{3920C1C6-0801-46C6-AEAB-2DFFF884A205}" dt="2023-11-29T04:13:02.903" v="13" actId="14100"/>
        <pc:sldMkLst>
          <pc:docMk/>
          <pc:sldMk cId="3783676104" sldId="306"/>
        </pc:sldMkLst>
        <pc:picChg chg="del mod">
          <ac:chgData name="Ahmed Rady" userId="3b0534aee6c2ee8d" providerId="LiveId" clId="{3920C1C6-0801-46C6-AEAB-2DFFF884A205}" dt="2023-11-29T04:12:44.016" v="5" actId="478"/>
          <ac:picMkLst>
            <pc:docMk/>
            <pc:sldMk cId="3783676104" sldId="306"/>
            <ac:picMk id="3" creationId="{959A2970-3A2E-DF93-5854-FF1092C2471C}"/>
          </ac:picMkLst>
        </pc:picChg>
        <pc:picChg chg="add mod">
          <ac:chgData name="Ahmed Rady" userId="3b0534aee6c2ee8d" providerId="LiveId" clId="{3920C1C6-0801-46C6-AEAB-2DFFF884A205}" dt="2023-11-29T04:13:02.903" v="13" actId="14100"/>
          <ac:picMkLst>
            <pc:docMk/>
            <pc:sldMk cId="3783676104" sldId="306"/>
            <ac:picMk id="4" creationId="{768B1B92-6908-54CD-228F-969537C6936A}"/>
          </ac:picMkLst>
        </pc:picChg>
      </pc:sldChg>
      <pc:sldChg chg="del">
        <pc:chgData name="Ahmed Rady" userId="3b0534aee6c2ee8d" providerId="LiveId" clId="{3920C1C6-0801-46C6-AEAB-2DFFF884A205}" dt="2023-11-29T05:34:10.419" v="14" actId="47"/>
        <pc:sldMkLst>
          <pc:docMk/>
          <pc:sldMk cId="3950123221" sldId="309"/>
        </pc:sldMkLst>
      </pc:sldChg>
      <pc:sldChg chg="add del">
        <pc:chgData name="Ahmed Rady" userId="3b0534aee6c2ee8d" providerId="LiveId" clId="{3920C1C6-0801-46C6-AEAB-2DFFF884A205}" dt="2023-11-29T04:08:24.489" v="2" actId="47"/>
        <pc:sldMkLst>
          <pc:docMk/>
          <pc:sldMk cId="2862694054" sldId="313"/>
        </pc:sldMkLst>
      </pc:sldChg>
      <pc:sldChg chg="del">
        <pc:chgData name="Ahmed Rady" userId="3b0534aee6c2ee8d" providerId="LiveId" clId="{3920C1C6-0801-46C6-AEAB-2DFFF884A205}" dt="2023-11-29T06:48:46.741" v="37" actId="47"/>
        <pc:sldMkLst>
          <pc:docMk/>
          <pc:sldMk cId="902419331" sldId="323"/>
        </pc:sldMkLst>
      </pc:sldChg>
      <pc:sldChg chg="del">
        <pc:chgData name="Ahmed Rady" userId="3b0534aee6c2ee8d" providerId="LiveId" clId="{3920C1C6-0801-46C6-AEAB-2DFFF884A205}" dt="2023-11-29T04:08:21.581" v="0" actId="47"/>
        <pc:sldMkLst>
          <pc:docMk/>
          <pc:sldMk cId="3369972582" sldId="325"/>
        </pc:sldMkLst>
      </pc:sldChg>
      <pc:sldChg chg="del">
        <pc:chgData name="Ahmed Rady" userId="3b0534aee6c2ee8d" providerId="LiveId" clId="{3920C1C6-0801-46C6-AEAB-2DFFF884A205}" dt="2023-11-29T05:34:24.407" v="15" actId="47"/>
        <pc:sldMkLst>
          <pc:docMk/>
          <pc:sldMk cId="691266406" sldId="326"/>
        </pc:sldMkLst>
      </pc:sldChg>
      <pc:sldChg chg="del">
        <pc:chgData name="Ahmed Rady" userId="3b0534aee6c2ee8d" providerId="LiveId" clId="{3920C1C6-0801-46C6-AEAB-2DFFF884A205}" dt="2023-11-29T05:34:25.373" v="16" actId="47"/>
        <pc:sldMkLst>
          <pc:docMk/>
          <pc:sldMk cId="2873983654" sldId="327"/>
        </pc:sldMkLst>
      </pc:sldChg>
      <pc:sldChg chg="del">
        <pc:chgData name="Ahmed Rady" userId="3b0534aee6c2ee8d" providerId="LiveId" clId="{3920C1C6-0801-46C6-AEAB-2DFFF884A205}" dt="2023-11-29T05:34:26.262" v="17" actId="47"/>
        <pc:sldMkLst>
          <pc:docMk/>
          <pc:sldMk cId="3766026757" sldId="328"/>
        </pc:sldMkLst>
      </pc:sldChg>
      <pc:sldChg chg="del">
        <pc:chgData name="Ahmed Rady" userId="3b0534aee6c2ee8d" providerId="LiveId" clId="{3920C1C6-0801-46C6-AEAB-2DFFF884A205}" dt="2023-11-29T05:34:27.871" v="20" actId="47"/>
        <pc:sldMkLst>
          <pc:docMk/>
          <pc:sldMk cId="1869737143" sldId="329"/>
        </pc:sldMkLst>
      </pc:sldChg>
      <pc:sldChg chg="del">
        <pc:chgData name="Ahmed Rady" userId="3b0534aee6c2ee8d" providerId="LiveId" clId="{3920C1C6-0801-46C6-AEAB-2DFFF884A205}" dt="2023-11-29T05:34:27.409" v="19" actId="47"/>
        <pc:sldMkLst>
          <pc:docMk/>
          <pc:sldMk cId="1308955452" sldId="330"/>
        </pc:sldMkLst>
      </pc:sldChg>
      <pc:sldChg chg="del">
        <pc:chgData name="Ahmed Rady" userId="3b0534aee6c2ee8d" providerId="LiveId" clId="{3920C1C6-0801-46C6-AEAB-2DFFF884A205}" dt="2023-11-29T05:34:26.869" v="18" actId="47"/>
        <pc:sldMkLst>
          <pc:docMk/>
          <pc:sldMk cId="2431822656" sldId="331"/>
        </pc:sldMkLst>
      </pc:sldChg>
      <pc:sldChg chg="del">
        <pc:chgData name="Ahmed Rady" userId="3b0534aee6c2ee8d" providerId="LiveId" clId="{3920C1C6-0801-46C6-AEAB-2DFFF884A205}" dt="2023-11-29T05:34:29.408" v="23" actId="47"/>
        <pc:sldMkLst>
          <pc:docMk/>
          <pc:sldMk cId="2023049291" sldId="332"/>
        </pc:sldMkLst>
      </pc:sldChg>
      <pc:sldChg chg="del">
        <pc:chgData name="Ahmed Rady" userId="3b0534aee6c2ee8d" providerId="LiveId" clId="{3920C1C6-0801-46C6-AEAB-2DFFF884A205}" dt="2023-11-29T05:34:29.021" v="22" actId="47"/>
        <pc:sldMkLst>
          <pc:docMk/>
          <pc:sldMk cId="331180497" sldId="333"/>
        </pc:sldMkLst>
      </pc:sldChg>
      <pc:sldChg chg="del">
        <pc:chgData name="Ahmed Rady" userId="3b0534aee6c2ee8d" providerId="LiveId" clId="{3920C1C6-0801-46C6-AEAB-2DFFF884A205}" dt="2023-11-29T05:34:28.471" v="21" actId="47"/>
        <pc:sldMkLst>
          <pc:docMk/>
          <pc:sldMk cId="1251632362" sldId="334"/>
        </pc:sldMkLst>
      </pc:sldChg>
      <pc:sldChg chg="del">
        <pc:chgData name="Ahmed Rady" userId="3b0534aee6c2ee8d" providerId="LiveId" clId="{3920C1C6-0801-46C6-AEAB-2DFFF884A205}" dt="2023-11-29T05:34:30.267" v="25" actId="47"/>
        <pc:sldMkLst>
          <pc:docMk/>
          <pc:sldMk cId="1551991052" sldId="335"/>
        </pc:sldMkLst>
      </pc:sldChg>
      <pc:sldChg chg="del">
        <pc:chgData name="Ahmed Rady" userId="3b0534aee6c2ee8d" providerId="LiveId" clId="{3920C1C6-0801-46C6-AEAB-2DFFF884A205}" dt="2023-11-29T05:34:29.802" v="24" actId="47"/>
        <pc:sldMkLst>
          <pc:docMk/>
          <pc:sldMk cId="3893003386" sldId="336"/>
        </pc:sldMkLst>
      </pc:sldChg>
      <pc:sldChg chg="del">
        <pc:chgData name="Ahmed Rady" userId="3b0534aee6c2ee8d" providerId="LiveId" clId="{3920C1C6-0801-46C6-AEAB-2DFFF884A205}" dt="2023-11-29T05:34:30.671" v="26" actId="47"/>
        <pc:sldMkLst>
          <pc:docMk/>
          <pc:sldMk cId="4031649540" sldId="337"/>
        </pc:sldMkLst>
      </pc:sldChg>
      <pc:sldChg chg="del">
        <pc:chgData name="Ahmed Rady" userId="3b0534aee6c2ee8d" providerId="LiveId" clId="{3920C1C6-0801-46C6-AEAB-2DFFF884A205}" dt="2023-11-29T05:34:31.284" v="27" actId="47"/>
        <pc:sldMkLst>
          <pc:docMk/>
          <pc:sldMk cId="3896740954" sldId="338"/>
        </pc:sldMkLst>
      </pc:sldChg>
      <pc:sldChg chg="del">
        <pc:chgData name="Ahmed Rady" userId="3b0534aee6c2ee8d" providerId="LiveId" clId="{3920C1C6-0801-46C6-AEAB-2DFFF884A205}" dt="2023-11-29T05:34:31.790" v="28" actId="47"/>
        <pc:sldMkLst>
          <pc:docMk/>
          <pc:sldMk cId="1911199769" sldId="339"/>
        </pc:sldMkLst>
      </pc:sldChg>
      <pc:sldChg chg="del">
        <pc:chgData name="Ahmed Rady" userId="3b0534aee6c2ee8d" providerId="LiveId" clId="{3920C1C6-0801-46C6-AEAB-2DFFF884A205}" dt="2023-11-29T05:34:34.968" v="30" actId="47"/>
        <pc:sldMkLst>
          <pc:docMk/>
          <pc:sldMk cId="1012059114" sldId="340"/>
        </pc:sldMkLst>
      </pc:sldChg>
      <pc:sldChg chg="del">
        <pc:chgData name="Ahmed Rady" userId="3b0534aee6c2ee8d" providerId="LiveId" clId="{3920C1C6-0801-46C6-AEAB-2DFFF884A205}" dt="2023-11-29T05:34:40.281" v="33" actId="47"/>
        <pc:sldMkLst>
          <pc:docMk/>
          <pc:sldMk cId="311854308" sldId="341"/>
        </pc:sldMkLst>
      </pc:sldChg>
      <pc:sldChg chg="del">
        <pc:chgData name="Ahmed Rady" userId="3b0534aee6c2ee8d" providerId="LiveId" clId="{3920C1C6-0801-46C6-AEAB-2DFFF884A205}" dt="2023-11-29T05:34:37.234" v="32" actId="47"/>
        <pc:sldMkLst>
          <pc:docMk/>
          <pc:sldMk cId="4269797664" sldId="342"/>
        </pc:sldMkLst>
      </pc:sldChg>
      <pc:sldChg chg="del">
        <pc:chgData name="Ahmed Rady" userId="3b0534aee6c2ee8d" providerId="LiveId" clId="{3920C1C6-0801-46C6-AEAB-2DFFF884A205}" dt="2023-11-29T05:34:35.594" v="31" actId="47"/>
        <pc:sldMkLst>
          <pc:docMk/>
          <pc:sldMk cId="1617881783" sldId="343"/>
        </pc:sldMkLst>
      </pc:sldChg>
      <pc:sldChg chg="del">
        <pc:chgData name="Ahmed Rady" userId="3b0534aee6c2ee8d" providerId="LiveId" clId="{3920C1C6-0801-46C6-AEAB-2DFFF884A205}" dt="2023-11-29T05:34:32.372" v="29" actId="47"/>
        <pc:sldMkLst>
          <pc:docMk/>
          <pc:sldMk cId="600001484" sldId="344"/>
        </pc:sldMkLst>
      </pc:sldChg>
      <pc:sldChg chg="ord">
        <pc:chgData name="Ahmed Rady" userId="3b0534aee6c2ee8d" providerId="LiveId" clId="{3920C1C6-0801-46C6-AEAB-2DFFF884A205}" dt="2023-11-29T06:49:13.073" v="48"/>
        <pc:sldMkLst>
          <pc:docMk/>
          <pc:sldMk cId="2105103657" sldId="345"/>
        </pc:sldMkLst>
      </pc:sldChg>
      <pc:sldChg chg="addSp delSp modSp new mod setBg">
        <pc:chgData name="Ahmed Rady" userId="3b0534aee6c2ee8d" providerId="LiveId" clId="{3920C1C6-0801-46C6-AEAB-2DFFF884A205}" dt="2023-11-29T06:49:50.511" v="58" actId="26606"/>
        <pc:sldMkLst>
          <pc:docMk/>
          <pc:sldMk cId="562135480" sldId="346"/>
        </pc:sldMkLst>
        <pc:spChg chg="add del">
          <ac:chgData name="Ahmed Rady" userId="3b0534aee6c2ee8d" providerId="LiveId" clId="{3920C1C6-0801-46C6-AEAB-2DFFF884A205}" dt="2023-11-29T06:49:48.403" v="55" actId="26606"/>
          <ac:spMkLst>
            <pc:docMk/>
            <pc:sldMk cId="562135480" sldId="346"/>
            <ac:spMk id="8" creationId="{42A4FC2C-047E-45A5-965D-8E1E3BF09BC6}"/>
          </ac:spMkLst>
        </pc:spChg>
        <pc:spChg chg="add del">
          <ac:chgData name="Ahmed Rady" userId="3b0534aee6c2ee8d" providerId="LiveId" clId="{3920C1C6-0801-46C6-AEAB-2DFFF884A205}" dt="2023-11-29T06:49:50.496" v="57" actId="26606"/>
          <ac:spMkLst>
            <pc:docMk/>
            <pc:sldMk cId="562135480" sldId="346"/>
            <ac:spMk id="10" creationId="{CB44330D-EA18-4254-AA95-EB49948539B8}"/>
          </ac:spMkLst>
        </pc:spChg>
        <pc:spChg chg="add del">
          <ac:chgData name="Ahmed Rady" userId="3b0534aee6c2ee8d" providerId="LiveId" clId="{3920C1C6-0801-46C6-AEAB-2DFFF884A205}" dt="2023-11-29T06:49:50.496" v="57" actId="26606"/>
          <ac:spMkLst>
            <pc:docMk/>
            <pc:sldMk cId="562135480" sldId="346"/>
            <ac:spMk id="11" creationId="{32BC26D8-82FB-445E-AA49-62A77D7C1EE0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12" creationId="{29FDB030-9B49-4CED-8CCD-4D99382388AC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13" creationId="{F3060C83-F051-4F0E-ABAD-AA0DFC48B218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14" creationId="{3783CA14-24A1-485C-8B30-D6A5D87987AD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15" creationId="{83C98ABE-055B-441F-B07E-44F97F083C39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16" creationId="{9A97C86A-04D6-40F7-AE84-31AB43E6A846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18" creationId="{FF9F2414-84E8-453E-B1F3-389FDE8192D9}"/>
          </ac:spMkLst>
        </pc:spChg>
        <pc:spChg chg="add">
          <ac:chgData name="Ahmed Rady" userId="3b0534aee6c2ee8d" providerId="LiveId" clId="{3920C1C6-0801-46C6-AEAB-2DFFF884A205}" dt="2023-11-29T06:49:50.511" v="58" actId="26606"/>
          <ac:spMkLst>
            <pc:docMk/>
            <pc:sldMk cId="562135480" sldId="346"/>
            <ac:spMk id="20" creationId="{3ECA69A1-7536-43AC-85EF-C7106179F5ED}"/>
          </ac:spMkLst>
        </pc:spChg>
        <pc:picChg chg="add mod">
          <ac:chgData name="Ahmed Rady" userId="3b0534aee6c2ee8d" providerId="LiveId" clId="{3920C1C6-0801-46C6-AEAB-2DFFF884A205}" dt="2023-11-29T06:49:50.511" v="58" actId="26606"/>
          <ac:picMkLst>
            <pc:docMk/>
            <pc:sldMk cId="562135480" sldId="346"/>
            <ac:picMk id="3" creationId="{0E75C073-7871-8BFB-E2CB-9516D0D22D60}"/>
          </ac:picMkLst>
        </pc:picChg>
      </pc:sldChg>
      <pc:sldChg chg="new del">
        <pc:chgData name="Ahmed Rady" userId="3b0534aee6c2ee8d" providerId="LiveId" clId="{3920C1C6-0801-46C6-AEAB-2DFFF884A205}" dt="2023-11-29T06:49:02.082" v="41" actId="47"/>
        <pc:sldMkLst>
          <pc:docMk/>
          <pc:sldMk cId="1953462873" sldId="346"/>
        </pc:sldMkLst>
      </pc:sldChg>
      <pc:sldChg chg="new del">
        <pc:chgData name="Ahmed Rady" userId="3b0534aee6c2ee8d" providerId="LiveId" clId="{3920C1C6-0801-46C6-AEAB-2DFFF884A205}" dt="2023-11-29T06:49:02.585" v="42" actId="47"/>
        <pc:sldMkLst>
          <pc:docMk/>
          <pc:sldMk cId="665456228" sldId="347"/>
        </pc:sldMkLst>
      </pc:sldChg>
      <pc:sldChg chg="addSp modSp new mod setBg">
        <pc:chgData name="Ahmed Rady" userId="3b0534aee6c2ee8d" providerId="LiveId" clId="{3920C1C6-0801-46C6-AEAB-2DFFF884A205}" dt="2023-11-29T06:50:23.273" v="62" actId="26606"/>
        <pc:sldMkLst>
          <pc:docMk/>
          <pc:sldMk cId="2446206803" sldId="347"/>
        </pc:sldMkLst>
        <pc:spChg chg="add">
          <ac:chgData name="Ahmed Rady" userId="3b0534aee6c2ee8d" providerId="LiveId" clId="{3920C1C6-0801-46C6-AEAB-2DFFF884A205}" dt="2023-11-29T06:50:23.273" v="62" actId="26606"/>
          <ac:spMkLst>
            <pc:docMk/>
            <pc:sldMk cId="2446206803" sldId="347"/>
            <ac:spMk id="8" creationId="{86FF76B9-219D-4469-AF87-0236D29032F1}"/>
          </ac:spMkLst>
        </pc:spChg>
        <pc:spChg chg="add">
          <ac:chgData name="Ahmed Rady" userId="3b0534aee6c2ee8d" providerId="LiveId" clId="{3920C1C6-0801-46C6-AEAB-2DFFF884A205}" dt="2023-11-29T06:50:23.273" v="62" actId="26606"/>
          <ac:spMkLst>
            <pc:docMk/>
            <pc:sldMk cId="2446206803" sldId="347"/>
            <ac:spMk id="14" creationId="{2E80C965-DB6D-4F81-9E9E-B027384D0BD6}"/>
          </ac:spMkLst>
        </pc:spChg>
        <pc:spChg chg="add">
          <ac:chgData name="Ahmed Rady" userId="3b0534aee6c2ee8d" providerId="LiveId" clId="{3920C1C6-0801-46C6-AEAB-2DFFF884A205}" dt="2023-11-29T06:50:23.273" v="62" actId="26606"/>
          <ac:spMkLst>
            <pc:docMk/>
            <pc:sldMk cId="2446206803" sldId="347"/>
            <ac:spMk id="16" creationId="{633C5E46-DAC5-4661-9C87-22B08E2A512F}"/>
          </ac:spMkLst>
        </pc:spChg>
        <pc:grpChg chg="add">
          <ac:chgData name="Ahmed Rady" userId="3b0534aee6c2ee8d" providerId="LiveId" clId="{3920C1C6-0801-46C6-AEAB-2DFFF884A205}" dt="2023-11-29T06:50:23.273" v="62" actId="26606"/>
          <ac:grpSpMkLst>
            <pc:docMk/>
            <pc:sldMk cId="2446206803" sldId="347"/>
            <ac:grpSpMk id="10" creationId="{DB88BD78-87E1-424D-B479-C37D8E41B12E}"/>
          </ac:grpSpMkLst>
        </pc:grpChg>
        <pc:picChg chg="add mod">
          <ac:chgData name="Ahmed Rady" userId="3b0534aee6c2ee8d" providerId="LiveId" clId="{3920C1C6-0801-46C6-AEAB-2DFFF884A205}" dt="2023-11-29T06:50:23.273" v="62" actId="26606"/>
          <ac:picMkLst>
            <pc:docMk/>
            <pc:sldMk cId="2446206803" sldId="347"/>
            <ac:picMk id="3" creationId="{BF68C759-2AFA-30CD-FEA6-C3E6CB16349C}"/>
          </ac:picMkLst>
        </pc:picChg>
      </pc:sldChg>
      <pc:sldChg chg="addSp delSp modSp new mod setBg">
        <pc:chgData name="Ahmed Rady" userId="3b0534aee6c2ee8d" providerId="LiveId" clId="{3920C1C6-0801-46C6-AEAB-2DFFF884A205}" dt="2023-11-29T06:53:11.019" v="72" actId="26606"/>
        <pc:sldMkLst>
          <pc:docMk/>
          <pc:sldMk cId="600362772" sldId="348"/>
        </pc:sldMkLst>
        <pc:spChg chg="add del">
          <ac:chgData name="Ahmed Rady" userId="3b0534aee6c2ee8d" providerId="LiveId" clId="{3920C1C6-0801-46C6-AEAB-2DFFF884A205}" dt="2023-11-29T06:53:11.009" v="71" actId="26606"/>
          <ac:spMkLst>
            <pc:docMk/>
            <pc:sldMk cId="600362772" sldId="348"/>
            <ac:spMk id="5" creationId="{1500B4A4-B1F1-41EA-886A-B8A210DBCA3B}"/>
          </ac:spMkLst>
        </pc:spChg>
        <pc:spChg chg="add del">
          <ac:chgData name="Ahmed Rady" userId="3b0534aee6c2ee8d" providerId="LiveId" clId="{3920C1C6-0801-46C6-AEAB-2DFFF884A205}" dt="2023-11-29T06:53:05.252" v="67" actId="26606"/>
          <ac:spMkLst>
            <pc:docMk/>
            <pc:sldMk cId="600362772" sldId="348"/>
            <ac:spMk id="8" creationId="{42A4FC2C-047E-45A5-965D-8E1E3BF09BC6}"/>
          </ac:spMkLst>
        </pc:spChg>
        <pc:spChg chg="add del">
          <ac:chgData name="Ahmed Rady" userId="3b0534aee6c2ee8d" providerId="LiveId" clId="{3920C1C6-0801-46C6-AEAB-2DFFF884A205}" dt="2023-11-29T06:53:11.009" v="71" actId="26606"/>
          <ac:spMkLst>
            <pc:docMk/>
            <pc:sldMk cId="600362772" sldId="348"/>
            <ac:spMk id="10" creationId="{5E55A99C-0BDC-4DBE-8E40-9FA66F629FA1}"/>
          </ac:spMkLst>
        </pc:spChg>
        <pc:grpChg chg="add">
          <ac:chgData name="Ahmed Rady" userId="3b0534aee6c2ee8d" providerId="LiveId" clId="{3920C1C6-0801-46C6-AEAB-2DFFF884A205}" dt="2023-11-29T06:53:11.019" v="72" actId="26606"/>
          <ac:grpSpMkLst>
            <pc:docMk/>
            <pc:sldMk cId="600362772" sldId="348"/>
            <ac:grpSpMk id="13" creationId="{723C66ED-DBBF-12CA-7F5E-813E0E7D036A}"/>
          </ac:grpSpMkLst>
        </pc:grpChg>
        <pc:picChg chg="add mod">
          <ac:chgData name="Ahmed Rady" userId="3b0534aee6c2ee8d" providerId="LiveId" clId="{3920C1C6-0801-46C6-AEAB-2DFFF884A205}" dt="2023-11-29T06:53:11.019" v="72" actId="26606"/>
          <ac:picMkLst>
            <pc:docMk/>
            <pc:sldMk cId="600362772" sldId="348"/>
            <ac:picMk id="3" creationId="{3C064B8E-BC75-41DF-CACD-3D41D2F14D75}"/>
          </ac:picMkLst>
        </pc:picChg>
      </pc:sldChg>
      <pc:sldChg chg="new del">
        <pc:chgData name="Ahmed Rady" userId="3b0534aee6c2ee8d" providerId="LiveId" clId="{3920C1C6-0801-46C6-AEAB-2DFFF884A205}" dt="2023-11-29T06:49:02.981" v="43" actId="47"/>
        <pc:sldMkLst>
          <pc:docMk/>
          <pc:sldMk cId="1618805657" sldId="348"/>
        </pc:sldMkLst>
      </pc:sldChg>
      <pc:sldChg chg="addSp delSp modSp new mod setBg">
        <pc:chgData name="Ahmed Rady" userId="3b0534aee6c2ee8d" providerId="LiveId" clId="{3920C1C6-0801-46C6-AEAB-2DFFF884A205}" dt="2023-11-29T06:56:42.715" v="93" actId="26606"/>
        <pc:sldMkLst>
          <pc:docMk/>
          <pc:sldMk cId="595531839" sldId="349"/>
        </pc:sldMkLst>
        <pc:spChg chg="add del">
          <ac:chgData name="Ahmed Rady" userId="3b0534aee6c2ee8d" providerId="LiveId" clId="{3920C1C6-0801-46C6-AEAB-2DFFF884A205}" dt="2023-11-29T06:54:29.367" v="79" actId="26606"/>
          <ac:spMkLst>
            <pc:docMk/>
            <pc:sldMk cId="595531839" sldId="349"/>
            <ac:spMk id="8" creationId="{63644BFD-D22E-4019-B666-387DA51AEAFD}"/>
          </ac:spMkLst>
        </pc:spChg>
        <pc:spChg chg="add del">
          <ac:chgData name="Ahmed Rady" userId="3b0534aee6c2ee8d" providerId="LiveId" clId="{3920C1C6-0801-46C6-AEAB-2DFFF884A205}" dt="2023-11-29T06:54:29.367" v="79" actId="26606"/>
          <ac:spMkLst>
            <pc:docMk/>
            <pc:sldMk cId="595531839" sldId="349"/>
            <ac:spMk id="14" creationId="{3776B14B-F2F4-4825-8DA8-8C7A0F2B3960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15" creationId="{F3060C83-F051-4F0E-ABAD-AA0DFC48B218}"/>
          </ac:spMkLst>
        </pc:spChg>
        <pc:spChg chg="add del">
          <ac:chgData name="Ahmed Rady" userId="3b0534aee6c2ee8d" providerId="LiveId" clId="{3920C1C6-0801-46C6-AEAB-2DFFF884A205}" dt="2023-11-29T06:54:30.770" v="81" actId="26606"/>
          <ac:spMkLst>
            <pc:docMk/>
            <pc:sldMk cId="595531839" sldId="349"/>
            <ac:spMk id="16" creationId="{42A4FC2C-047E-45A5-965D-8E1E3BF09BC6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17" creationId="{83C98ABE-055B-441F-B07E-44F97F083C39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19" creationId="{29FDB030-9B49-4CED-8CCD-4D99382388AC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20" creationId="{FF9F2414-84E8-453E-B1F3-389FDE8192D9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22" creationId="{3ECA69A1-7536-43AC-85EF-C7106179F5ED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23" creationId="{3783CA14-24A1-485C-8B30-D6A5D87987AD}"/>
          </ac:spMkLst>
        </pc:spChg>
        <pc:spChg chg="add">
          <ac:chgData name="Ahmed Rady" userId="3b0534aee6c2ee8d" providerId="LiveId" clId="{3920C1C6-0801-46C6-AEAB-2DFFF884A205}" dt="2023-11-29T06:56:42.715" v="93" actId="26606"/>
          <ac:spMkLst>
            <pc:docMk/>
            <pc:sldMk cId="595531839" sldId="349"/>
            <ac:spMk id="24" creationId="{9A97C86A-04D6-40F7-AE84-31AB43E6A846}"/>
          </ac:spMkLst>
        </pc:spChg>
        <pc:grpChg chg="add del">
          <ac:chgData name="Ahmed Rady" userId="3b0534aee6c2ee8d" providerId="LiveId" clId="{3920C1C6-0801-46C6-AEAB-2DFFF884A205}" dt="2023-11-29T06:56:42.706" v="92" actId="26606"/>
          <ac:grpSpMkLst>
            <pc:docMk/>
            <pc:sldMk cId="595531839" sldId="349"/>
            <ac:grpSpMk id="7" creationId="{723C66ED-DBBF-12CA-7F5E-813E0E7D036A}"/>
          </ac:grpSpMkLst>
        </pc:grpChg>
        <pc:grpChg chg="add del">
          <ac:chgData name="Ahmed Rady" userId="3b0534aee6c2ee8d" providerId="LiveId" clId="{3920C1C6-0801-46C6-AEAB-2DFFF884A205}" dt="2023-11-29T06:54:29.367" v="79" actId="26606"/>
          <ac:grpSpMkLst>
            <pc:docMk/>
            <pc:sldMk cId="595531839" sldId="349"/>
            <ac:grpSpMk id="10" creationId="{5FE9FE4C-C9E0-4C54-8010-EA9D29CD4D59}"/>
          </ac:grpSpMkLst>
        </pc:grpChg>
        <pc:grpChg chg="add del">
          <ac:chgData name="Ahmed Rady" userId="3b0534aee6c2ee8d" providerId="LiveId" clId="{3920C1C6-0801-46C6-AEAB-2DFFF884A205}" dt="2023-11-29T06:54:32.490" v="83" actId="26606"/>
          <ac:grpSpMkLst>
            <pc:docMk/>
            <pc:sldMk cId="595531839" sldId="349"/>
            <ac:grpSpMk id="18" creationId="{069C9563-3F88-F4E8-69B1-522A21F2EAD7}"/>
          </ac:grpSpMkLst>
        </pc:grpChg>
        <pc:grpChg chg="add del">
          <ac:chgData name="Ahmed Rady" userId="3b0534aee6c2ee8d" providerId="LiveId" clId="{3920C1C6-0801-46C6-AEAB-2DFFF884A205}" dt="2023-11-29T06:54:35.081" v="85" actId="26606"/>
          <ac:grpSpMkLst>
            <pc:docMk/>
            <pc:sldMk cId="595531839" sldId="349"/>
            <ac:grpSpMk id="21" creationId="{D4D7444E-8572-6DFD-CB75-0984238C716D}"/>
          </ac:grpSpMkLst>
        </pc:grpChg>
        <pc:picChg chg="add del mod">
          <ac:chgData name="Ahmed Rady" userId="3b0534aee6c2ee8d" providerId="LiveId" clId="{3920C1C6-0801-46C6-AEAB-2DFFF884A205}" dt="2023-11-29T06:54:36.753" v="87" actId="931"/>
          <ac:picMkLst>
            <pc:docMk/>
            <pc:sldMk cId="595531839" sldId="349"/>
            <ac:picMk id="3" creationId="{08F8A5C6-2B2E-128A-570A-2978BEE4E23F}"/>
          </ac:picMkLst>
        </pc:picChg>
        <pc:picChg chg="add mod">
          <ac:chgData name="Ahmed Rady" userId="3b0534aee6c2ee8d" providerId="LiveId" clId="{3920C1C6-0801-46C6-AEAB-2DFFF884A205}" dt="2023-11-29T06:56:42.715" v="93" actId="26606"/>
          <ac:picMkLst>
            <pc:docMk/>
            <pc:sldMk cId="595531839" sldId="349"/>
            <ac:picMk id="5" creationId="{FCD04C4F-DF23-555B-55E2-DADC42D528CB}"/>
          </ac:picMkLst>
        </pc:picChg>
      </pc:sldChg>
      <pc:sldChg chg="addSp modSp new mod">
        <pc:chgData name="Ahmed Rady" userId="3b0534aee6c2ee8d" providerId="LiveId" clId="{3920C1C6-0801-46C6-AEAB-2DFFF884A205}" dt="2023-11-29T06:58:58.238" v="96" actId="962"/>
        <pc:sldMkLst>
          <pc:docMk/>
          <pc:sldMk cId="2057747890" sldId="350"/>
        </pc:sldMkLst>
        <pc:picChg chg="add mod">
          <ac:chgData name="Ahmed Rady" userId="3b0534aee6c2ee8d" providerId="LiveId" clId="{3920C1C6-0801-46C6-AEAB-2DFFF884A205}" dt="2023-11-29T06:58:58.238" v="96" actId="962"/>
          <ac:picMkLst>
            <pc:docMk/>
            <pc:sldMk cId="2057747890" sldId="350"/>
            <ac:picMk id="3" creationId="{2F134ADF-4948-4178-9839-EA30D372E731}"/>
          </ac:picMkLst>
        </pc:picChg>
      </pc:sldChg>
      <pc:sldChg chg="addSp delSp modSp new mod setBg">
        <pc:chgData name="Ahmed Rady" userId="3b0534aee6c2ee8d" providerId="LiveId" clId="{3920C1C6-0801-46C6-AEAB-2DFFF884A205}" dt="2023-11-29T07:32:40.350" v="112" actId="1076"/>
        <pc:sldMkLst>
          <pc:docMk/>
          <pc:sldMk cId="465864597" sldId="351"/>
        </pc:sldMkLst>
        <pc:spChg chg="add del">
          <ac:chgData name="Ahmed Rady" userId="3b0534aee6c2ee8d" providerId="LiveId" clId="{3920C1C6-0801-46C6-AEAB-2DFFF884A205}" dt="2023-11-29T07:32:12.225" v="108" actId="26606"/>
          <ac:spMkLst>
            <pc:docMk/>
            <pc:sldMk cId="465864597" sldId="351"/>
            <ac:spMk id="8" creationId="{86FF76B9-219D-4469-AF87-0236D29032F1}"/>
          </ac:spMkLst>
        </pc:spChg>
        <pc:spChg chg="add del">
          <ac:chgData name="Ahmed Rady" userId="3b0534aee6c2ee8d" providerId="LiveId" clId="{3920C1C6-0801-46C6-AEAB-2DFFF884A205}" dt="2023-11-29T07:32:12.225" v="108" actId="26606"/>
          <ac:spMkLst>
            <pc:docMk/>
            <pc:sldMk cId="465864597" sldId="351"/>
            <ac:spMk id="14" creationId="{2E80C965-DB6D-4F81-9E9E-B027384D0BD6}"/>
          </ac:spMkLst>
        </pc:spChg>
        <pc:spChg chg="add del">
          <ac:chgData name="Ahmed Rady" userId="3b0534aee6c2ee8d" providerId="LiveId" clId="{3920C1C6-0801-46C6-AEAB-2DFFF884A205}" dt="2023-11-29T07:32:12.225" v="108" actId="26606"/>
          <ac:spMkLst>
            <pc:docMk/>
            <pc:sldMk cId="465864597" sldId="351"/>
            <ac:spMk id="16" creationId="{633C5E46-DAC5-4661-9C87-22B08E2A512F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18" creationId="{FF9F2414-84E8-453E-B1F3-389FDE8192D9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19" creationId="{F3060C83-F051-4F0E-ABAD-AA0DFC48B218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20" creationId="{3ECA69A1-7536-43AC-85EF-C7106179F5ED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21" creationId="{83C98ABE-055B-441F-B07E-44F97F083C39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22" creationId="{29FDB030-9B49-4CED-8CCD-4D99382388AC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23" creationId="{3783CA14-24A1-485C-8B30-D6A5D87987AD}"/>
          </ac:spMkLst>
        </pc:spChg>
        <pc:spChg chg="add">
          <ac:chgData name="Ahmed Rady" userId="3b0534aee6c2ee8d" providerId="LiveId" clId="{3920C1C6-0801-46C6-AEAB-2DFFF884A205}" dt="2023-11-29T07:32:12.234" v="109" actId="26606"/>
          <ac:spMkLst>
            <pc:docMk/>
            <pc:sldMk cId="465864597" sldId="351"/>
            <ac:spMk id="24" creationId="{9A97C86A-04D6-40F7-AE84-31AB43E6A846}"/>
          </ac:spMkLst>
        </pc:spChg>
        <pc:grpChg chg="add del">
          <ac:chgData name="Ahmed Rady" userId="3b0534aee6c2ee8d" providerId="LiveId" clId="{3920C1C6-0801-46C6-AEAB-2DFFF884A205}" dt="2023-11-29T07:32:12.225" v="108" actId="26606"/>
          <ac:grpSpMkLst>
            <pc:docMk/>
            <pc:sldMk cId="465864597" sldId="351"/>
            <ac:grpSpMk id="10" creationId="{DB88BD78-87E1-424D-B479-C37D8E41B12E}"/>
          </ac:grpSpMkLst>
        </pc:grpChg>
        <pc:picChg chg="add mod">
          <ac:chgData name="Ahmed Rady" userId="3b0534aee6c2ee8d" providerId="LiveId" clId="{3920C1C6-0801-46C6-AEAB-2DFFF884A205}" dt="2023-11-29T07:32:40.350" v="112" actId="1076"/>
          <ac:picMkLst>
            <pc:docMk/>
            <pc:sldMk cId="465864597" sldId="351"/>
            <ac:picMk id="3" creationId="{39969697-FE83-5FCB-DD61-202E4216E797}"/>
          </ac:picMkLst>
        </pc:picChg>
      </pc:sldChg>
      <pc:sldChg chg="addSp delSp modSp new del mod">
        <pc:chgData name="Ahmed Rady" userId="3b0534aee6c2ee8d" providerId="LiveId" clId="{3920C1C6-0801-46C6-AEAB-2DFFF884A205}" dt="2023-11-29T07:31:57.058" v="102" actId="47"/>
        <pc:sldMkLst>
          <pc:docMk/>
          <pc:sldMk cId="3669297599" sldId="351"/>
        </pc:sldMkLst>
        <pc:spChg chg="del">
          <ac:chgData name="Ahmed Rady" userId="3b0534aee6c2ee8d" providerId="LiveId" clId="{3920C1C6-0801-46C6-AEAB-2DFFF884A205}" dt="2023-11-29T07:31:54.809" v="101" actId="478"/>
          <ac:spMkLst>
            <pc:docMk/>
            <pc:sldMk cId="3669297599" sldId="351"/>
            <ac:spMk id="2" creationId="{15BE5E99-17BA-7218-2516-E3F3A0ECEA5D}"/>
          </ac:spMkLst>
        </pc:spChg>
        <pc:picChg chg="add mod">
          <ac:chgData name="Ahmed Rady" userId="3b0534aee6c2ee8d" providerId="LiveId" clId="{3920C1C6-0801-46C6-AEAB-2DFFF884A205}" dt="2023-11-29T07:31:49.020" v="100" actId="962"/>
          <ac:picMkLst>
            <pc:docMk/>
            <pc:sldMk cId="3669297599" sldId="351"/>
            <ac:picMk id="4" creationId="{FC33CBCD-F6E4-FB82-6048-D45A30F0EC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F5BC21-01D2-4F0D-B289-970DA8EC66A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B2E54A-F199-4FBC-8844-79E87132F9A0}">
      <dgm:prSet/>
      <dgm:spPr/>
      <dgm:t>
        <a:bodyPr/>
        <a:lstStyle/>
        <a:p>
          <a:r>
            <a:rPr lang="en-US" b="1"/>
            <a:t>1 + 4 = 5</a:t>
          </a:r>
          <a:endParaRPr lang="en-US"/>
        </a:p>
      </dgm:t>
    </dgm:pt>
    <dgm:pt modelId="{D7370016-2D7C-414F-9A23-B2837FEDD96C}" type="parTrans" cxnId="{8417EE0E-7C4E-49BB-A65F-A327552C7F06}">
      <dgm:prSet/>
      <dgm:spPr/>
      <dgm:t>
        <a:bodyPr/>
        <a:lstStyle/>
        <a:p>
          <a:endParaRPr lang="en-US"/>
        </a:p>
      </dgm:t>
    </dgm:pt>
    <dgm:pt modelId="{AFFFCA52-A799-4047-9537-CA7D02D3EFA4}" type="sibTrans" cxnId="{8417EE0E-7C4E-49BB-A65F-A327552C7F06}">
      <dgm:prSet/>
      <dgm:spPr/>
      <dgm:t>
        <a:bodyPr/>
        <a:lstStyle/>
        <a:p>
          <a:endParaRPr lang="en-US"/>
        </a:p>
      </dgm:t>
    </dgm:pt>
    <dgm:pt modelId="{51FBD1A8-4090-41D7-AFCE-30E9A866D845}">
      <dgm:prSet/>
      <dgm:spPr/>
      <dgm:t>
        <a:bodyPr/>
        <a:lstStyle/>
        <a:p>
          <a:r>
            <a:rPr lang="en-US" b="1"/>
            <a:t>2 + 5 = 12</a:t>
          </a:r>
          <a:endParaRPr lang="en-US"/>
        </a:p>
      </dgm:t>
    </dgm:pt>
    <dgm:pt modelId="{91F1EBAA-3E3E-4284-B060-5EE8AB42F7FC}" type="parTrans" cxnId="{9CEDD35F-E8F0-492C-8A1A-F3A48F1DF71C}">
      <dgm:prSet/>
      <dgm:spPr/>
      <dgm:t>
        <a:bodyPr/>
        <a:lstStyle/>
        <a:p>
          <a:endParaRPr lang="en-US"/>
        </a:p>
      </dgm:t>
    </dgm:pt>
    <dgm:pt modelId="{639E0460-275A-4B1D-BD8A-6743E470B0CC}" type="sibTrans" cxnId="{9CEDD35F-E8F0-492C-8A1A-F3A48F1DF71C}">
      <dgm:prSet/>
      <dgm:spPr/>
      <dgm:t>
        <a:bodyPr/>
        <a:lstStyle/>
        <a:p>
          <a:endParaRPr lang="en-US"/>
        </a:p>
      </dgm:t>
    </dgm:pt>
    <dgm:pt modelId="{F6E7C979-5DB1-4DE6-A7E8-8C1E847DBC44}">
      <dgm:prSet/>
      <dgm:spPr/>
      <dgm:t>
        <a:bodyPr/>
        <a:lstStyle/>
        <a:p>
          <a:r>
            <a:rPr lang="en-US" b="1"/>
            <a:t>3 + 6 = 21</a:t>
          </a:r>
          <a:endParaRPr lang="en-US"/>
        </a:p>
      </dgm:t>
    </dgm:pt>
    <dgm:pt modelId="{1AD63B76-F685-428D-AC28-4C4EFB7CB64A}" type="parTrans" cxnId="{CD8C93D4-02A4-4E2A-B469-C4734D80F73D}">
      <dgm:prSet/>
      <dgm:spPr/>
      <dgm:t>
        <a:bodyPr/>
        <a:lstStyle/>
        <a:p>
          <a:endParaRPr lang="en-US"/>
        </a:p>
      </dgm:t>
    </dgm:pt>
    <dgm:pt modelId="{5042AE23-1D59-4FA0-8D57-F834247351D3}" type="sibTrans" cxnId="{CD8C93D4-02A4-4E2A-B469-C4734D80F73D}">
      <dgm:prSet/>
      <dgm:spPr/>
      <dgm:t>
        <a:bodyPr/>
        <a:lstStyle/>
        <a:p>
          <a:endParaRPr lang="en-US"/>
        </a:p>
      </dgm:t>
    </dgm:pt>
    <dgm:pt modelId="{CC00D730-8496-4C96-A58C-37BAABAFFAAC}">
      <dgm:prSet/>
      <dgm:spPr/>
      <dgm:t>
        <a:bodyPr/>
        <a:lstStyle/>
        <a:p>
          <a:r>
            <a:rPr lang="en-US" b="1"/>
            <a:t>8 + 11 = ?</a:t>
          </a:r>
          <a:endParaRPr lang="en-US"/>
        </a:p>
      </dgm:t>
    </dgm:pt>
    <dgm:pt modelId="{45F77E56-03F2-478E-9DBA-0D36651B2604}" type="parTrans" cxnId="{97C10D7F-B617-4907-A255-D89E4B16CF26}">
      <dgm:prSet/>
      <dgm:spPr/>
      <dgm:t>
        <a:bodyPr/>
        <a:lstStyle/>
        <a:p>
          <a:endParaRPr lang="en-US"/>
        </a:p>
      </dgm:t>
    </dgm:pt>
    <dgm:pt modelId="{A9B3AAC0-73E4-4176-9721-E842DE9E1FFE}" type="sibTrans" cxnId="{97C10D7F-B617-4907-A255-D89E4B16CF26}">
      <dgm:prSet/>
      <dgm:spPr/>
      <dgm:t>
        <a:bodyPr/>
        <a:lstStyle/>
        <a:p>
          <a:endParaRPr lang="en-US"/>
        </a:p>
      </dgm:t>
    </dgm:pt>
    <dgm:pt modelId="{CC23EBAD-2955-4D7E-A402-845D7C51117F}" type="pres">
      <dgm:prSet presAssocID="{C6F5BC21-01D2-4F0D-B289-970DA8EC66AE}" presName="linear" presStyleCnt="0">
        <dgm:presLayoutVars>
          <dgm:dir/>
          <dgm:animLvl val="lvl"/>
          <dgm:resizeHandles val="exact"/>
        </dgm:presLayoutVars>
      </dgm:prSet>
      <dgm:spPr/>
    </dgm:pt>
    <dgm:pt modelId="{810692E0-7238-4893-820E-78CA87373D15}" type="pres">
      <dgm:prSet presAssocID="{82B2E54A-F199-4FBC-8844-79E87132F9A0}" presName="parentLin" presStyleCnt="0"/>
      <dgm:spPr/>
    </dgm:pt>
    <dgm:pt modelId="{3F610FB3-9BD1-4CF4-8074-99A8ED2F57C7}" type="pres">
      <dgm:prSet presAssocID="{82B2E54A-F199-4FBC-8844-79E87132F9A0}" presName="parentLeftMargin" presStyleLbl="node1" presStyleIdx="0" presStyleCnt="4"/>
      <dgm:spPr/>
    </dgm:pt>
    <dgm:pt modelId="{09B909B1-412D-49E3-8D92-F2AFEDACF7B1}" type="pres">
      <dgm:prSet presAssocID="{82B2E54A-F199-4FBC-8844-79E87132F9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46C61E-EB2C-4EA0-9F61-94B660DBD808}" type="pres">
      <dgm:prSet presAssocID="{82B2E54A-F199-4FBC-8844-79E87132F9A0}" presName="negativeSpace" presStyleCnt="0"/>
      <dgm:spPr/>
    </dgm:pt>
    <dgm:pt modelId="{22368A55-BECD-4B8D-9904-DCF91FA1FC62}" type="pres">
      <dgm:prSet presAssocID="{82B2E54A-F199-4FBC-8844-79E87132F9A0}" presName="childText" presStyleLbl="conFgAcc1" presStyleIdx="0" presStyleCnt="4">
        <dgm:presLayoutVars>
          <dgm:bulletEnabled val="1"/>
        </dgm:presLayoutVars>
      </dgm:prSet>
      <dgm:spPr/>
    </dgm:pt>
    <dgm:pt modelId="{891C6383-AD51-4C7B-AE6B-78B59F29F2F3}" type="pres">
      <dgm:prSet presAssocID="{AFFFCA52-A799-4047-9537-CA7D02D3EFA4}" presName="spaceBetweenRectangles" presStyleCnt="0"/>
      <dgm:spPr/>
    </dgm:pt>
    <dgm:pt modelId="{61E7F998-9636-4D62-83B2-9CBC029D67C9}" type="pres">
      <dgm:prSet presAssocID="{51FBD1A8-4090-41D7-AFCE-30E9A866D845}" presName="parentLin" presStyleCnt="0"/>
      <dgm:spPr/>
    </dgm:pt>
    <dgm:pt modelId="{3E8F70F9-E1F2-45B0-BF49-44E35652A575}" type="pres">
      <dgm:prSet presAssocID="{51FBD1A8-4090-41D7-AFCE-30E9A866D845}" presName="parentLeftMargin" presStyleLbl="node1" presStyleIdx="0" presStyleCnt="4"/>
      <dgm:spPr/>
    </dgm:pt>
    <dgm:pt modelId="{F24DBCF5-F6A2-43F4-8C39-0B6FC927CA26}" type="pres">
      <dgm:prSet presAssocID="{51FBD1A8-4090-41D7-AFCE-30E9A866D8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E5FE5B-0B54-4C98-87DF-F8FF46131596}" type="pres">
      <dgm:prSet presAssocID="{51FBD1A8-4090-41D7-AFCE-30E9A866D845}" presName="negativeSpace" presStyleCnt="0"/>
      <dgm:spPr/>
    </dgm:pt>
    <dgm:pt modelId="{0A7630F6-0C2B-4D51-8AC8-E9A3548FF9DC}" type="pres">
      <dgm:prSet presAssocID="{51FBD1A8-4090-41D7-AFCE-30E9A866D845}" presName="childText" presStyleLbl="conFgAcc1" presStyleIdx="1" presStyleCnt="4">
        <dgm:presLayoutVars>
          <dgm:bulletEnabled val="1"/>
        </dgm:presLayoutVars>
      </dgm:prSet>
      <dgm:spPr/>
    </dgm:pt>
    <dgm:pt modelId="{BEED495C-1C79-410E-ABE4-8D20E727A2A4}" type="pres">
      <dgm:prSet presAssocID="{639E0460-275A-4B1D-BD8A-6743E470B0CC}" presName="spaceBetweenRectangles" presStyleCnt="0"/>
      <dgm:spPr/>
    </dgm:pt>
    <dgm:pt modelId="{E72F1369-B54C-42C4-9C9E-5A36241BDC4E}" type="pres">
      <dgm:prSet presAssocID="{F6E7C979-5DB1-4DE6-A7E8-8C1E847DBC44}" presName="parentLin" presStyleCnt="0"/>
      <dgm:spPr/>
    </dgm:pt>
    <dgm:pt modelId="{8256B56D-FC47-4262-855D-EBE623D2F107}" type="pres">
      <dgm:prSet presAssocID="{F6E7C979-5DB1-4DE6-A7E8-8C1E847DBC44}" presName="parentLeftMargin" presStyleLbl="node1" presStyleIdx="1" presStyleCnt="4"/>
      <dgm:spPr/>
    </dgm:pt>
    <dgm:pt modelId="{EA73E7BD-A4F0-4F1C-AF96-F47600FA4486}" type="pres">
      <dgm:prSet presAssocID="{F6E7C979-5DB1-4DE6-A7E8-8C1E847DBC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312954B-8A18-4C5D-B1FE-00F91837CE7A}" type="pres">
      <dgm:prSet presAssocID="{F6E7C979-5DB1-4DE6-A7E8-8C1E847DBC44}" presName="negativeSpace" presStyleCnt="0"/>
      <dgm:spPr/>
    </dgm:pt>
    <dgm:pt modelId="{7EC60A30-41A6-4917-B843-9D32BF3FD6D9}" type="pres">
      <dgm:prSet presAssocID="{F6E7C979-5DB1-4DE6-A7E8-8C1E847DBC44}" presName="childText" presStyleLbl="conFgAcc1" presStyleIdx="2" presStyleCnt="4">
        <dgm:presLayoutVars>
          <dgm:bulletEnabled val="1"/>
        </dgm:presLayoutVars>
      </dgm:prSet>
      <dgm:spPr/>
    </dgm:pt>
    <dgm:pt modelId="{70D7FF35-21AE-48FF-BC40-F2D0BF7201FA}" type="pres">
      <dgm:prSet presAssocID="{5042AE23-1D59-4FA0-8D57-F834247351D3}" presName="spaceBetweenRectangles" presStyleCnt="0"/>
      <dgm:spPr/>
    </dgm:pt>
    <dgm:pt modelId="{6EBB67CB-F49E-4FFB-9031-F1EBE074FE92}" type="pres">
      <dgm:prSet presAssocID="{CC00D730-8496-4C96-A58C-37BAABAFFAAC}" presName="parentLin" presStyleCnt="0"/>
      <dgm:spPr/>
    </dgm:pt>
    <dgm:pt modelId="{ADD30954-535F-4555-B1EA-CA8FA5812DEB}" type="pres">
      <dgm:prSet presAssocID="{CC00D730-8496-4C96-A58C-37BAABAFFAAC}" presName="parentLeftMargin" presStyleLbl="node1" presStyleIdx="2" presStyleCnt="4"/>
      <dgm:spPr/>
    </dgm:pt>
    <dgm:pt modelId="{6AC8126E-F3B2-4293-BB17-AE206479284E}" type="pres">
      <dgm:prSet presAssocID="{CC00D730-8496-4C96-A58C-37BAABAFFA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CC9A79A-8AD5-4663-BEF6-9FAAC1FFC51B}" type="pres">
      <dgm:prSet presAssocID="{CC00D730-8496-4C96-A58C-37BAABAFFAAC}" presName="negativeSpace" presStyleCnt="0"/>
      <dgm:spPr/>
    </dgm:pt>
    <dgm:pt modelId="{1E3BCD56-AAAD-4AA3-B303-BFDC70A7DB8B}" type="pres">
      <dgm:prSet presAssocID="{CC00D730-8496-4C96-A58C-37BAABAFFA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417EE0E-7C4E-49BB-A65F-A327552C7F06}" srcId="{C6F5BC21-01D2-4F0D-B289-970DA8EC66AE}" destId="{82B2E54A-F199-4FBC-8844-79E87132F9A0}" srcOrd="0" destOrd="0" parTransId="{D7370016-2D7C-414F-9A23-B2837FEDD96C}" sibTransId="{AFFFCA52-A799-4047-9537-CA7D02D3EFA4}"/>
    <dgm:cxn modelId="{2DA4BD28-CCA4-4BF9-B62A-4BBAE482A1AF}" type="presOf" srcId="{82B2E54A-F199-4FBC-8844-79E87132F9A0}" destId="{3F610FB3-9BD1-4CF4-8074-99A8ED2F57C7}" srcOrd="0" destOrd="0" presId="urn:microsoft.com/office/officeart/2005/8/layout/list1"/>
    <dgm:cxn modelId="{41903B3C-E7F6-47D3-8B04-D60F9C8468BA}" type="presOf" srcId="{CC00D730-8496-4C96-A58C-37BAABAFFAAC}" destId="{ADD30954-535F-4555-B1EA-CA8FA5812DEB}" srcOrd="0" destOrd="0" presId="urn:microsoft.com/office/officeart/2005/8/layout/list1"/>
    <dgm:cxn modelId="{2E89DC3E-A60B-4330-A691-768837246EEF}" type="presOf" srcId="{C6F5BC21-01D2-4F0D-B289-970DA8EC66AE}" destId="{CC23EBAD-2955-4D7E-A402-845D7C51117F}" srcOrd="0" destOrd="0" presId="urn:microsoft.com/office/officeart/2005/8/layout/list1"/>
    <dgm:cxn modelId="{9CEDD35F-E8F0-492C-8A1A-F3A48F1DF71C}" srcId="{C6F5BC21-01D2-4F0D-B289-970DA8EC66AE}" destId="{51FBD1A8-4090-41D7-AFCE-30E9A866D845}" srcOrd="1" destOrd="0" parTransId="{91F1EBAA-3E3E-4284-B060-5EE8AB42F7FC}" sibTransId="{639E0460-275A-4B1D-BD8A-6743E470B0CC}"/>
    <dgm:cxn modelId="{1847B661-3A0B-4B09-ADA1-F5BD3D6AD71F}" type="presOf" srcId="{51FBD1A8-4090-41D7-AFCE-30E9A866D845}" destId="{F24DBCF5-F6A2-43F4-8C39-0B6FC927CA26}" srcOrd="1" destOrd="0" presId="urn:microsoft.com/office/officeart/2005/8/layout/list1"/>
    <dgm:cxn modelId="{51CEF87B-7825-4536-A7B8-E79FE78531E6}" type="presOf" srcId="{F6E7C979-5DB1-4DE6-A7E8-8C1E847DBC44}" destId="{8256B56D-FC47-4262-855D-EBE623D2F107}" srcOrd="0" destOrd="0" presId="urn:microsoft.com/office/officeart/2005/8/layout/list1"/>
    <dgm:cxn modelId="{97C10D7F-B617-4907-A255-D89E4B16CF26}" srcId="{C6F5BC21-01D2-4F0D-B289-970DA8EC66AE}" destId="{CC00D730-8496-4C96-A58C-37BAABAFFAAC}" srcOrd="3" destOrd="0" parTransId="{45F77E56-03F2-478E-9DBA-0D36651B2604}" sibTransId="{A9B3AAC0-73E4-4176-9721-E842DE9E1FFE}"/>
    <dgm:cxn modelId="{72D12A9B-884B-4805-8BAF-DF12B72E9585}" type="presOf" srcId="{51FBD1A8-4090-41D7-AFCE-30E9A866D845}" destId="{3E8F70F9-E1F2-45B0-BF49-44E35652A575}" srcOrd="0" destOrd="0" presId="urn:microsoft.com/office/officeart/2005/8/layout/list1"/>
    <dgm:cxn modelId="{9EF4E2AB-3DC6-46CD-8BFF-7CCDDA3C7ACC}" type="presOf" srcId="{82B2E54A-F199-4FBC-8844-79E87132F9A0}" destId="{09B909B1-412D-49E3-8D92-F2AFEDACF7B1}" srcOrd="1" destOrd="0" presId="urn:microsoft.com/office/officeart/2005/8/layout/list1"/>
    <dgm:cxn modelId="{CD8C93D4-02A4-4E2A-B469-C4734D80F73D}" srcId="{C6F5BC21-01D2-4F0D-B289-970DA8EC66AE}" destId="{F6E7C979-5DB1-4DE6-A7E8-8C1E847DBC44}" srcOrd="2" destOrd="0" parTransId="{1AD63B76-F685-428D-AC28-4C4EFB7CB64A}" sibTransId="{5042AE23-1D59-4FA0-8D57-F834247351D3}"/>
    <dgm:cxn modelId="{FE8AFEDA-B901-476B-AEDB-9467E6662B7D}" type="presOf" srcId="{CC00D730-8496-4C96-A58C-37BAABAFFAAC}" destId="{6AC8126E-F3B2-4293-BB17-AE206479284E}" srcOrd="1" destOrd="0" presId="urn:microsoft.com/office/officeart/2005/8/layout/list1"/>
    <dgm:cxn modelId="{7281B9E8-5BDE-4D3D-AC7D-7B12F1E0CD86}" type="presOf" srcId="{F6E7C979-5DB1-4DE6-A7E8-8C1E847DBC44}" destId="{EA73E7BD-A4F0-4F1C-AF96-F47600FA4486}" srcOrd="1" destOrd="0" presId="urn:microsoft.com/office/officeart/2005/8/layout/list1"/>
    <dgm:cxn modelId="{41748C8C-227C-460D-94E2-989F778AA02C}" type="presParOf" srcId="{CC23EBAD-2955-4D7E-A402-845D7C51117F}" destId="{810692E0-7238-4893-820E-78CA87373D15}" srcOrd="0" destOrd="0" presId="urn:microsoft.com/office/officeart/2005/8/layout/list1"/>
    <dgm:cxn modelId="{EB85E416-047F-4074-A4A8-AD0D33F3EF16}" type="presParOf" srcId="{810692E0-7238-4893-820E-78CA87373D15}" destId="{3F610FB3-9BD1-4CF4-8074-99A8ED2F57C7}" srcOrd="0" destOrd="0" presId="urn:microsoft.com/office/officeart/2005/8/layout/list1"/>
    <dgm:cxn modelId="{5B518B86-BA12-4AED-BEEB-8F768719E626}" type="presParOf" srcId="{810692E0-7238-4893-820E-78CA87373D15}" destId="{09B909B1-412D-49E3-8D92-F2AFEDACF7B1}" srcOrd="1" destOrd="0" presId="urn:microsoft.com/office/officeart/2005/8/layout/list1"/>
    <dgm:cxn modelId="{4E86C337-6543-421F-AE2D-9306931DAE04}" type="presParOf" srcId="{CC23EBAD-2955-4D7E-A402-845D7C51117F}" destId="{B546C61E-EB2C-4EA0-9F61-94B660DBD808}" srcOrd="1" destOrd="0" presId="urn:microsoft.com/office/officeart/2005/8/layout/list1"/>
    <dgm:cxn modelId="{E767D4EA-477E-4FB7-A665-01CBB3B88495}" type="presParOf" srcId="{CC23EBAD-2955-4D7E-A402-845D7C51117F}" destId="{22368A55-BECD-4B8D-9904-DCF91FA1FC62}" srcOrd="2" destOrd="0" presId="urn:microsoft.com/office/officeart/2005/8/layout/list1"/>
    <dgm:cxn modelId="{4736569F-DFF1-44C0-9D96-3BD371BFC250}" type="presParOf" srcId="{CC23EBAD-2955-4D7E-A402-845D7C51117F}" destId="{891C6383-AD51-4C7B-AE6B-78B59F29F2F3}" srcOrd="3" destOrd="0" presId="urn:microsoft.com/office/officeart/2005/8/layout/list1"/>
    <dgm:cxn modelId="{CD351CE8-6E87-47D2-AE6B-D0EF0F6AE677}" type="presParOf" srcId="{CC23EBAD-2955-4D7E-A402-845D7C51117F}" destId="{61E7F998-9636-4D62-83B2-9CBC029D67C9}" srcOrd="4" destOrd="0" presId="urn:microsoft.com/office/officeart/2005/8/layout/list1"/>
    <dgm:cxn modelId="{7D7ABA5A-D824-49BB-B9EB-AC0A43A70B63}" type="presParOf" srcId="{61E7F998-9636-4D62-83B2-9CBC029D67C9}" destId="{3E8F70F9-E1F2-45B0-BF49-44E35652A575}" srcOrd="0" destOrd="0" presId="urn:microsoft.com/office/officeart/2005/8/layout/list1"/>
    <dgm:cxn modelId="{9A60E58D-D2CA-43A8-918C-22E13F0C3994}" type="presParOf" srcId="{61E7F998-9636-4D62-83B2-9CBC029D67C9}" destId="{F24DBCF5-F6A2-43F4-8C39-0B6FC927CA26}" srcOrd="1" destOrd="0" presId="urn:microsoft.com/office/officeart/2005/8/layout/list1"/>
    <dgm:cxn modelId="{A8A01C08-DA42-43B3-B469-079E435A5C6B}" type="presParOf" srcId="{CC23EBAD-2955-4D7E-A402-845D7C51117F}" destId="{FFE5FE5B-0B54-4C98-87DF-F8FF46131596}" srcOrd="5" destOrd="0" presId="urn:microsoft.com/office/officeart/2005/8/layout/list1"/>
    <dgm:cxn modelId="{F9F7826F-7FF7-4908-ACDF-D6EBF01E97D3}" type="presParOf" srcId="{CC23EBAD-2955-4D7E-A402-845D7C51117F}" destId="{0A7630F6-0C2B-4D51-8AC8-E9A3548FF9DC}" srcOrd="6" destOrd="0" presId="urn:microsoft.com/office/officeart/2005/8/layout/list1"/>
    <dgm:cxn modelId="{A11612B0-F391-4465-BCAE-99FF331D0C5F}" type="presParOf" srcId="{CC23EBAD-2955-4D7E-A402-845D7C51117F}" destId="{BEED495C-1C79-410E-ABE4-8D20E727A2A4}" srcOrd="7" destOrd="0" presId="urn:microsoft.com/office/officeart/2005/8/layout/list1"/>
    <dgm:cxn modelId="{ED6B629A-5621-4E71-93F5-6195242651BC}" type="presParOf" srcId="{CC23EBAD-2955-4D7E-A402-845D7C51117F}" destId="{E72F1369-B54C-42C4-9C9E-5A36241BDC4E}" srcOrd="8" destOrd="0" presId="urn:microsoft.com/office/officeart/2005/8/layout/list1"/>
    <dgm:cxn modelId="{AEF4F7E8-E0CC-45EC-97A8-7EDEC1DE4BFD}" type="presParOf" srcId="{E72F1369-B54C-42C4-9C9E-5A36241BDC4E}" destId="{8256B56D-FC47-4262-855D-EBE623D2F107}" srcOrd="0" destOrd="0" presId="urn:microsoft.com/office/officeart/2005/8/layout/list1"/>
    <dgm:cxn modelId="{386BE169-9BB2-4747-A1D6-E5D39FC318CA}" type="presParOf" srcId="{E72F1369-B54C-42C4-9C9E-5A36241BDC4E}" destId="{EA73E7BD-A4F0-4F1C-AF96-F47600FA4486}" srcOrd="1" destOrd="0" presId="urn:microsoft.com/office/officeart/2005/8/layout/list1"/>
    <dgm:cxn modelId="{C18315B8-7E05-4E1A-8BE1-1ECE63D38211}" type="presParOf" srcId="{CC23EBAD-2955-4D7E-A402-845D7C51117F}" destId="{F312954B-8A18-4C5D-B1FE-00F91837CE7A}" srcOrd="9" destOrd="0" presId="urn:microsoft.com/office/officeart/2005/8/layout/list1"/>
    <dgm:cxn modelId="{7E188C3B-D985-4956-8083-B9DB7DBCA8EF}" type="presParOf" srcId="{CC23EBAD-2955-4D7E-A402-845D7C51117F}" destId="{7EC60A30-41A6-4917-B843-9D32BF3FD6D9}" srcOrd="10" destOrd="0" presId="urn:microsoft.com/office/officeart/2005/8/layout/list1"/>
    <dgm:cxn modelId="{2FDC71C2-2DAC-4103-A0CF-24505F0903E6}" type="presParOf" srcId="{CC23EBAD-2955-4D7E-A402-845D7C51117F}" destId="{70D7FF35-21AE-48FF-BC40-F2D0BF7201FA}" srcOrd="11" destOrd="0" presId="urn:microsoft.com/office/officeart/2005/8/layout/list1"/>
    <dgm:cxn modelId="{B3F59465-D6DC-4386-9E90-129F47AE2BDA}" type="presParOf" srcId="{CC23EBAD-2955-4D7E-A402-845D7C51117F}" destId="{6EBB67CB-F49E-4FFB-9031-F1EBE074FE92}" srcOrd="12" destOrd="0" presId="urn:microsoft.com/office/officeart/2005/8/layout/list1"/>
    <dgm:cxn modelId="{6EEC4EC5-12A1-470D-9B03-ACDC846913CA}" type="presParOf" srcId="{6EBB67CB-F49E-4FFB-9031-F1EBE074FE92}" destId="{ADD30954-535F-4555-B1EA-CA8FA5812DEB}" srcOrd="0" destOrd="0" presId="urn:microsoft.com/office/officeart/2005/8/layout/list1"/>
    <dgm:cxn modelId="{4199AF43-5E70-45A3-AE26-779F6277FA78}" type="presParOf" srcId="{6EBB67CB-F49E-4FFB-9031-F1EBE074FE92}" destId="{6AC8126E-F3B2-4293-BB17-AE206479284E}" srcOrd="1" destOrd="0" presId="urn:microsoft.com/office/officeart/2005/8/layout/list1"/>
    <dgm:cxn modelId="{6F6F885B-3A8B-46C9-962D-98994268BE99}" type="presParOf" srcId="{CC23EBAD-2955-4D7E-A402-845D7C51117F}" destId="{3CC9A79A-8AD5-4663-BEF6-9FAAC1FFC51B}" srcOrd="13" destOrd="0" presId="urn:microsoft.com/office/officeart/2005/8/layout/list1"/>
    <dgm:cxn modelId="{3E7DF433-7DD5-4CE9-AA53-9253E8970EC0}" type="presParOf" srcId="{CC23EBAD-2955-4D7E-A402-845D7C51117F}" destId="{1E3BCD56-AAAD-4AA3-B303-BFDC70A7DB8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68A55-BECD-4B8D-9904-DCF91FA1FC62}">
      <dsp:nvSpPr>
        <dsp:cNvPr id="0" name=""/>
        <dsp:cNvSpPr/>
      </dsp:nvSpPr>
      <dsp:spPr>
        <a:xfrm>
          <a:off x="0" y="388457"/>
          <a:ext cx="440630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909B1-412D-49E3-8D92-F2AFEDACF7B1}">
      <dsp:nvSpPr>
        <dsp:cNvPr id="0" name=""/>
        <dsp:cNvSpPr/>
      </dsp:nvSpPr>
      <dsp:spPr>
        <a:xfrm>
          <a:off x="220315" y="34217"/>
          <a:ext cx="308441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83" tIns="0" rIns="11658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1 + 4 = 5</a:t>
          </a:r>
          <a:endParaRPr lang="en-US" sz="2400" kern="1200"/>
        </a:p>
      </dsp:txBody>
      <dsp:txXfrm>
        <a:off x="254900" y="68802"/>
        <a:ext cx="3015241" cy="639310"/>
      </dsp:txXfrm>
    </dsp:sp>
    <dsp:sp modelId="{0A7630F6-0C2B-4D51-8AC8-E9A3548FF9DC}">
      <dsp:nvSpPr>
        <dsp:cNvPr id="0" name=""/>
        <dsp:cNvSpPr/>
      </dsp:nvSpPr>
      <dsp:spPr>
        <a:xfrm>
          <a:off x="0" y="1477097"/>
          <a:ext cx="440630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DBCF5-F6A2-43F4-8C39-0B6FC927CA26}">
      <dsp:nvSpPr>
        <dsp:cNvPr id="0" name=""/>
        <dsp:cNvSpPr/>
      </dsp:nvSpPr>
      <dsp:spPr>
        <a:xfrm>
          <a:off x="220315" y="1122857"/>
          <a:ext cx="308441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83" tIns="0" rIns="11658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2 + 5 = 12</a:t>
          </a:r>
          <a:endParaRPr lang="en-US" sz="2400" kern="1200"/>
        </a:p>
      </dsp:txBody>
      <dsp:txXfrm>
        <a:off x="254900" y="1157442"/>
        <a:ext cx="3015241" cy="639310"/>
      </dsp:txXfrm>
    </dsp:sp>
    <dsp:sp modelId="{7EC60A30-41A6-4917-B843-9D32BF3FD6D9}">
      <dsp:nvSpPr>
        <dsp:cNvPr id="0" name=""/>
        <dsp:cNvSpPr/>
      </dsp:nvSpPr>
      <dsp:spPr>
        <a:xfrm>
          <a:off x="0" y="2565737"/>
          <a:ext cx="440630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3E7BD-A4F0-4F1C-AF96-F47600FA4486}">
      <dsp:nvSpPr>
        <dsp:cNvPr id="0" name=""/>
        <dsp:cNvSpPr/>
      </dsp:nvSpPr>
      <dsp:spPr>
        <a:xfrm>
          <a:off x="220315" y="2211497"/>
          <a:ext cx="308441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83" tIns="0" rIns="11658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3 + 6 = 21</a:t>
          </a:r>
          <a:endParaRPr lang="en-US" sz="2400" kern="1200"/>
        </a:p>
      </dsp:txBody>
      <dsp:txXfrm>
        <a:off x="254900" y="2246082"/>
        <a:ext cx="3015241" cy="639310"/>
      </dsp:txXfrm>
    </dsp:sp>
    <dsp:sp modelId="{1E3BCD56-AAAD-4AA3-B303-BFDC70A7DB8B}">
      <dsp:nvSpPr>
        <dsp:cNvPr id="0" name=""/>
        <dsp:cNvSpPr/>
      </dsp:nvSpPr>
      <dsp:spPr>
        <a:xfrm>
          <a:off x="0" y="3654376"/>
          <a:ext cx="440630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8126E-F3B2-4293-BB17-AE206479284E}">
      <dsp:nvSpPr>
        <dsp:cNvPr id="0" name=""/>
        <dsp:cNvSpPr/>
      </dsp:nvSpPr>
      <dsp:spPr>
        <a:xfrm>
          <a:off x="220315" y="3300137"/>
          <a:ext cx="308441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83" tIns="0" rIns="11658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8 + 11 = ?</a:t>
          </a:r>
          <a:endParaRPr lang="en-US" sz="2400" kern="1200"/>
        </a:p>
      </dsp:txBody>
      <dsp:txXfrm>
        <a:off x="254900" y="3334722"/>
        <a:ext cx="3015241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481A-4CB5-D535-628B-012C41DB1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5680A-FC3C-489B-C449-0612F0C1C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DC08-F95C-DF76-9C24-C72BDC69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E972A-6634-243F-AFD7-F35472A5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D8D9C-4EED-0C4D-FA98-CEC90774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2462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3226-E1C2-C01A-7D4B-F0CBC17D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C4258-C7A0-2176-DC40-EA0AF2EF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37F1E-D46C-4EAD-85D5-194FCBC7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5E633-71D6-6549-E230-16917EEC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2848-4C78-C0C6-CDB3-4E9B03D1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5654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2C609-CCF5-6047-7E2D-48C2FEFD4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E457D-D02C-F11D-FC88-2F9AB8A33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FF71E-1D32-6034-BCD9-22057338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68FDB-A88C-5A2E-765B-CCF11F0E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C2A24-04EB-5E3F-5F04-49723750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3597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6E86-91B2-67EA-C8E2-D0955387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98FB-AB57-D59C-12DB-9F39BE17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CC2C7-83B3-8960-71F3-9E233CB3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37D3-883F-3704-B8E8-18C97F4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24069-58E6-8F88-A0EC-D15C0E7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5458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5D7D-8396-2C8C-E240-85AB0052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CA91D-F86C-64D2-F44A-9DB9571A4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F5852-89FC-2F6E-473F-53BEBF8B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DDB39-FBE4-25A0-3258-412800BA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EA097-EA68-77B3-7072-34D27059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1343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6187-229F-897B-51F3-62CDEE9F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50E5-FF6B-C580-C5EA-D41BBD56F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F2D50-C457-F50A-AC45-15094A47F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29BFF-9260-C63B-5616-5E3753BE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9D37A-0E23-C662-BFC8-48597ED4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D804B-2630-0657-71DB-D0722774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0631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061A-0C1D-6B4E-99A3-117975F6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395D1-5DFE-0377-67C2-B9CFF0BAF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4316B-6A73-B8F2-E499-E35C26A2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02991-7AD5-B2C1-0362-DBB563C6A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DF5E2-CE95-C52B-FC0A-67DA2367D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785DB-8C03-7FF8-0C85-1C93D6D0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DCED4-CEB7-1167-F80B-5CC7E9C3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034F8-F49B-DCF7-5C6C-F1779E6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2920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6B14-7856-67D9-D467-C3B8F46E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72FF-0889-C4B5-4E62-A25B0B04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D51FF-3120-5836-C373-46C01D5A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2E2FE-3866-2EF8-4774-B3FEFE17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6159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1FCE0-119E-4DA8-30CA-E615775D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2BC40-67F7-3213-E9A4-91791BAF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27140-0BF7-DD78-95CB-8530FE55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0133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82A0-22CB-37CD-FAE3-2A05AB6E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44E48-B7F4-C60A-A801-8BBB10020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B62CE-0D95-5689-2892-4A516B0F6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3EFC1-0A44-4CA6-ECE2-0A586FC7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299BC-3C59-A23F-33E2-3B8B3D08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BFDF-C0F2-6BD7-5159-EC5B7BF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7601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EFAF-02FF-8290-4533-0370AE43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970AF2-33D5-AE09-ED7F-B0A194341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33C41-77B8-C133-73D5-4C8E6BBA8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DD6A-4959-3264-1CB1-FA3E6C68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F831E-8F69-8FB6-CE8F-257AE132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C30EE-36AE-6E62-7A8C-0C00F471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2579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4524B-47D8-A6A8-B91D-E7E85021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E2A1A-04B6-CD14-F42B-F94634D7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E532E-463C-38D8-9B7B-593BEDFBC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D8F24-D007-40A7-8C3B-9C1E3C6BFA0A}" type="datetimeFigureOut">
              <a:rPr lang="ar-EG" smtClean="0"/>
              <a:t>17/05/1445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612E-81B1-1949-79FF-E0171EF5E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CCEAD-5F78-37F5-B9F9-0D7A03EE8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1F6BB-65BC-400A-B47A-925AB6C853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8040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jpg"/><Relationship Id="rId7" Type="http://schemas.openxmlformats.org/officeDocument/2006/relationships/image" Target="../media/image4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3.jpg"/><Relationship Id="rId9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overlay&#10;&#10;Description automatically generated">
            <a:extLst>
              <a:ext uri="{FF2B5EF4-FFF2-40B4-BE49-F238E27FC236}">
                <a16:creationId xmlns:a16="http://schemas.microsoft.com/office/drawing/2014/main" id="{69503291-A6C1-9B71-DDD6-4508DED1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3C6681-86E6-37B7-9906-D71592DF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 theory emerges about how humans learned to count !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piece of wood&#10;&#10;Description automatically generated">
            <a:extLst>
              <a:ext uri="{FF2B5EF4-FFF2-40B4-BE49-F238E27FC236}">
                <a16:creationId xmlns:a16="http://schemas.microsoft.com/office/drawing/2014/main" id="{4A40BC86-7E81-FFE8-50FD-06BF9D27C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32" y="2633472"/>
            <a:ext cx="731908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2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67EAF-C911-F944-7D24-2CF55303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Calculator in history</a:t>
            </a:r>
            <a:r>
              <a:rPr lang="en-US" sz="4000" b="1"/>
              <a:t>.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(but you must know how to add and subtract at all)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wooden abacus with black stones&#10;&#10;Description automatically generated">
            <a:extLst>
              <a:ext uri="{FF2B5EF4-FFF2-40B4-BE49-F238E27FC236}">
                <a16:creationId xmlns:a16="http://schemas.microsoft.com/office/drawing/2014/main" id="{59A56434-DAD0-1E9C-6EC7-A56C0568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1334591"/>
            <a:ext cx="6408836" cy="403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986A2-A5CE-914F-5B94-1720C053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4709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Calculator in history.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(It doesn’t matter if you know how to add or subtract 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-up of a device&#10;&#10;Description automatically generated">
            <a:extLst>
              <a:ext uri="{FF2B5EF4-FFF2-40B4-BE49-F238E27FC236}">
                <a16:creationId xmlns:a16="http://schemas.microsoft.com/office/drawing/2014/main" id="{10DB8238-91C7-52E5-AF6A-A32E2BD63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829895"/>
            <a:ext cx="6408836" cy="50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B7BDC-74BD-FF0B-17DA-FE9F638D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348019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Calculator in history.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(but it needs someone to record the result every time if you want to perform a calculation on more than two numbers, that person is called a 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!)</a:t>
            </a: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ooden box with a handle&#10;&#10;Description automatically generated with medium confidence">
            <a:extLst>
              <a:ext uri="{FF2B5EF4-FFF2-40B4-BE49-F238E27FC236}">
                <a16:creationId xmlns:a16="http://schemas.microsoft.com/office/drawing/2014/main" id="{4EC02CF0-E538-B6A0-6558-1C6CADBC9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27" y="1809332"/>
            <a:ext cx="6408836" cy="30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4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73C20-04B3-368D-F128-DBE37A90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Calculator with memory 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machine with gears and a person's head&#10;&#10;Description automatically generated">
            <a:extLst>
              <a:ext uri="{FF2B5EF4-FFF2-40B4-BE49-F238E27FC236}">
                <a16:creationId xmlns:a16="http://schemas.microsoft.com/office/drawing/2014/main" id="{482BD2D4-21A8-C43D-8261-FC8F6B727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82" y="625684"/>
            <a:ext cx="6252584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CF60-5200-1173-00B2-D8540613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software engineer in history.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(Ada </a:t>
            </a:r>
            <a:r>
              <a:rPr lang="en-US" sz="3600" b="1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Lovelance</a:t>
            </a:r>
            <a:r>
              <a:rPr lang="en-US" sz="3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)</a:t>
            </a:r>
            <a:endParaRPr lang="en-US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erson in a black and purple dress&#10;&#10;Description automatically generated">
            <a:extLst>
              <a:ext uri="{FF2B5EF4-FFF2-40B4-BE49-F238E27FC236}">
                <a16:creationId xmlns:a16="http://schemas.microsoft.com/office/drawing/2014/main" id="{C6C0A91C-E6CA-6105-F225-B104CF68E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7659"/>
          <a:stretch/>
        </p:blipFill>
        <p:spPr>
          <a:xfrm>
            <a:off x="5414356" y="1080710"/>
            <a:ext cx="6408836" cy="45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AE315-199E-DB9C-1FCA-44B1DD75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 Calculator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block diagram&#10;&#10;Description automatically generated">
            <a:extLst>
              <a:ext uri="{FF2B5EF4-FFF2-40B4-BE49-F238E27FC236}">
                <a16:creationId xmlns:a16="http://schemas.microsoft.com/office/drawing/2014/main" id="{48985596-2A05-A1FB-DE50-87E4D671C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50060"/>
            <a:ext cx="6408836" cy="480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9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F1CCE-7C90-3364-85BC-F6665745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62" y="1187865"/>
            <a:ext cx="8673981" cy="49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7F1F3-1E70-7192-22E7-5DEE2F1A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Images Representation.</a:t>
            </a:r>
          </a:p>
        </p:txBody>
      </p:sp>
      <p:pic>
        <p:nvPicPr>
          <p:cNvPr id="9" name="Picture 8" descr="A group of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8DE98464-8715-2316-4A43-190E025E0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94" y="2354239"/>
            <a:ext cx="928961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6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7CB668-79CC-E617-8468-10A10981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Images Representation.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diagram of rgb and rgb&#10;&#10;Description automatically generated">
            <a:extLst>
              <a:ext uri="{FF2B5EF4-FFF2-40B4-BE49-F238E27FC236}">
                <a16:creationId xmlns:a16="http://schemas.microsoft.com/office/drawing/2014/main" id="{C607B293-4DA5-DC98-C53A-662874954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501"/>
            <a:ext cx="7414244" cy="4213899"/>
          </a:xfrm>
          <a:prstGeom prst="rect">
            <a:avLst/>
          </a:prstGeom>
        </p:spPr>
      </p:pic>
      <p:pic>
        <p:nvPicPr>
          <p:cNvPr id="7" name="Picture 6" descr="A colorful squares on a black background&#10;&#10;Description automatically generated">
            <a:extLst>
              <a:ext uri="{FF2B5EF4-FFF2-40B4-BE49-F238E27FC236}">
                <a16:creationId xmlns:a16="http://schemas.microsoft.com/office/drawing/2014/main" id="{8B4D69D2-1A2D-C498-1C34-9274BF67C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86" y="2083506"/>
            <a:ext cx="4398239" cy="43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435FF-294E-DCAF-E49A-6D11CB9F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communicate?</a:t>
            </a:r>
          </a:p>
        </p:txBody>
      </p:sp>
      <p:pic>
        <p:nvPicPr>
          <p:cNvPr id="5" name="Content Placeholder 4" descr="A person waving at a computer screen&#10;&#10;Description automatically generated">
            <a:extLst>
              <a:ext uri="{FF2B5EF4-FFF2-40B4-BE49-F238E27FC236}">
                <a16:creationId xmlns:a16="http://schemas.microsoft.com/office/drawing/2014/main" id="{D7A7ED94-BB17-5A2C-2714-91B28AD09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r="6992"/>
          <a:stretch/>
        </p:blipFill>
        <p:spPr>
          <a:xfrm>
            <a:off x="4777316" y="1023277"/>
            <a:ext cx="6780700" cy="48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3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device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2A9C6400-3EB7-E8DE-E61E-7630F52E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472273"/>
            <a:ext cx="10691446" cy="6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2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92529-2EF6-0BB0-F742-DD1088E7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Programming Levels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uter language&#10;&#10;Description automatically generated">
            <a:extLst>
              <a:ext uri="{FF2B5EF4-FFF2-40B4-BE49-F238E27FC236}">
                <a16:creationId xmlns:a16="http://schemas.microsoft.com/office/drawing/2014/main" id="{71814729-ABE5-712A-55A0-492E4D20C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87" y="640080"/>
            <a:ext cx="7025833" cy="58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0E75C073-7871-8BFB-E2CB-9516D0D2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24972"/>
            <a:ext cx="10905066" cy="280805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3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pointing at a white board&#10;&#10;Description automatically generated">
            <a:extLst>
              <a:ext uri="{FF2B5EF4-FFF2-40B4-BE49-F238E27FC236}">
                <a16:creationId xmlns:a16="http://schemas.microsoft.com/office/drawing/2014/main" id="{BF68C759-2AFA-30CD-FEA6-C3E6CB16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4" y="643467"/>
            <a:ext cx="1061155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20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3C064B8E-BC75-41DF-CACD-3D41D2F14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91" b="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6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CD04C4F-DF23-555B-55E2-DADC42D5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2" y="643467"/>
            <a:ext cx="1046209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1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columns&#10;&#10;Description automatically generated">
            <a:extLst>
              <a:ext uri="{FF2B5EF4-FFF2-40B4-BE49-F238E27FC236}">
                <a16:creationId xmlns:a16="http://schemas.microsoft.com/office/drawing/2014/main" id="{2F134ADF-4948-4178-9839-EA30D372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4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ck with a arrow pointing to the left&#10;&#10;Description automatically generated">
            <a:extLst>
              <a:ext uri="{FF2B5EF4-FFF2-40B4-BE49-F238E27FC236}">
                <a16:creationId xmlns:a16="http://schemas.microsoft.com/office/drawing/2014/main" id="{1EDF7103-615C-60AE-9FCF-6E46DA7E7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14" y="733271"/>
            <a:ext cx="5373572" cy="5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0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7056A-D357-8BCA-B91D-D95FDEBD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10" y="639193"/>
            <a:ext cx="409873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?</a:t>
            </a:r>
            <a:b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looking at a city&#10;&#10;Description automatically generated">
            <a:extLst>
              <a:ext uri="{FF2B5EF4-FFF2-40B4-BE49-F238E27FC236}">
                <a16:creationId xmlns:a16="http://schemas.microsoft.com/office/drawing/2014/main" id="{C5CF29FD-5940-2771-5CAA-6D7D793EA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17" y="640080"/>
            <a:ext cx="709317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1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553F0-717F-F6FD-AD17-100A0B1D1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32" y="2469091"/>
            <a:ext cx="8411633" cy="30618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BC3D084-9A5F-4054-B584-3E4CE162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Simulation of a bird’s wing .. 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420847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793AC-57A3-5CB5-1A83-46D0B48A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communicate by </a:t>
            </a: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Voice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a diagram and a few red and blue circles&#10;&#10;Description automatically generated with medium confidence">
            <a:extLst>
              <a:ext uri="{FF2B5EF4-FFF2-40B4-BE49-F238E27FC236}">
                <a16:creationId xmlns:a16="http://schemas.microsoft.com/office/drawing/2014/main" id="{4491F847-135F-4023-E868-63ED12B7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1791220"/>
            <a:ext cx="6408836" cy="312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evice with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825917D7-B2F1-865D-956C-A4F41615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7" y="1625600"/>
            <a:ext cx="7467600" cy="4953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813B93-B5EC-72B5-D802-0589A545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Simulation of the human ear .. 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77265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AF4D9-EA82-C874-9C93-E61854A4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b="1"/>
              <a:t>What about the human mind ?!</a:t>
            </a:r>
            <a:endParaRPr lang="ar-EG" sz="5000" b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lorful wireframe of a brain&#10;&#10;Description automatically generated">
            <a:extLst>
              <a:ext uri="{FF2B5EF4-FFF2-40B4-BE49-F238E27FC236}">
                <a16:creationId xmlns:a16="http://schemas.microsoft.com/office/drawing/2014/main" id="{0456ED33-85EC-58C6-E86D-9027979A4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3171680"/>
            <a:ext cx="3474720" cy="3119921"/>
          </a:xfrm>
        </p:spPr>
      </p:pic>
      <p:pic>
        <p:nvPicPr>
          <p:cNvPr id="5" name="Content Placeholder 4" descr="A 3d person with a question mark&#10;&#10;Description automatically generated">
            <a:extLst>
              <a:ext uri="{FF2B5EF4-FFF2-40B4-BE49-F238E27FC236}">
                <a16:creationId xmlns:a16="http://schemas.microsoft.com/office/drawing/2014/main" id="{E9C11972-A00F-36B4-3A16-D65135190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7596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 with a blue background and a blue brain&#10;&#10;Description automatically generated with medium confidence">
            <a:extLst>
              <a:ext uri="{FF2B5EF4-FFF2-40B4-BE49-F238E27FC236}">
                <a16:creationId xmlns:a16="http://schemas.microsoft.com/office/drawing/2014/main" id="{A7D5B790-7080-0261-B06C-2D3D350B3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7" y="321733"/>
            <a:ext cx="10154985" cy="61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6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og sitting on the floor&#10;&#10;Description automatically generated">
            <a:extLst>
              <a:ext uri="{FF2B5EF4-FFF2-40B4-BE49-F238E27FC236}">
                <a16:creationId xmlns:a16="http://schemas.microsoft.com/office/drawing/2014/main" id="{42E2CB6E-BD03-E8C6-A613-586D9E2E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42" y="872660"/>
            <a:ext cx="5112680" cy="51126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at with green eyes&#10;&#10;Description automatically generated">
            <a:extLst>
              <a:ext uri="{FF2B5EF4-FFF2-40B4-BE49-F238E27FC236}">
                <a16:creationId xmlns:a16="http://schemas.microsoft.com/office/drawing/2014/main" id="{3A348C97-9E22-0EB2-EA22-F5CD0B81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2" y="806874"/>
            <a:ext cx="37186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91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Picture 4" descr="A close up of a salamander&#10;&#10;Description automatically generated">
            <a:extLst>
              <a:ext uri="{FF2B5EF4-FFF2-40B4-BE49-F238E27FC236}">
                <a16:creationId xmlns:a16="http://schemas.microsoft.com/office/drawing/2014/main" id="{D37BD752-8669-8412-8CBA-25DB59D8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33" y="1180532"/>
            <a:ext cx="6300470" cy="43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66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C7C6B1-F687-C08E-D4B3-1336EBA4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solve this ?</a:t>
            </a:r>
            <a:b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uzzle">
            <a:extLst>
              <a:ext uri="{FF2B5EF4-FFF2-40B4-BE49-F238E27FC236}">
                <a16:creationId xmlns:a16="http://schemas.microsoft.com/office/drawing/2014/main" id="{35744116-7749-B9D8-99B3-61CB9176A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376" y="2704747"/>
            <a:ext cx="3538986" cy="3358123"/>
          </a:xfrm>
          <a:prstGeom prst="rect">
            <a:avLst/>
          </a:prstGeom>
        </p:spPr>
      </p:pic>
      <p:graphicFrame>
        <p:nvGraphicFramePr>
          <p:cNvPr id="23" name="Text Placeholder 18">
            <a:extLst>
              <a:ext uri="{FF2B5EF4-FFF2-40B4-BE49-F238E27FC236}">
                <a16:creationId xmlns:a16="http://schemas.microsoft.com/office/drawing/2014/main" id="{5107401B-4BDA-AE75-FAA0-69CF6D707C2B}"/>
              </a:ext>
            </a:extLst>
          </p:cNvPr>
          <p:cNvGraphicFramePr/>
          <p:nvPr/>
        </p:nvGraphicFramePr>
        <p:xfrm>
          <a:off x="6270165" y="1523206"/>
          <a:ext cx="4406302" cy="4293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0648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bull&#10;&#10;Description automatically generated">
            <a:extLst>
              <a:ext uri="{FF2B5EF4-FFF2-40B4-BE49-F238E27FC236}">
                <a16:creationId xmlns:a16="http://schemas.microsoft.com/office/drawing/2014/main" id="{1E4F5738-3B42-BA6C-830D-1976E3F7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6" y="700803"/>
            <a:ext cx="2789468" cy="2475653"/>
          </a:xfrm>
          <a:prstGeom prst="rect">
            <a:avLst/>
          </a:prstGeom>
        </p:spPr>
      </p:pic>
      <p:pic>
        <p:nvPicPr>
          <p:cNvPr id="6" name="Picture 5" descr="A cartoon of a blue bird&#10;&#10;Description automatically generated">
            <a:extLst>
              <a:ext uri="{FF2B5EF4-FFF2-40B4-BE49-F238E27FC236}">
                <a16:creationId xmlns:a16="http://schemas.microsoft.com/office/drawing/2014/main" id="{B963516E-F919-F755-E433-538CB07E7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972" y="3516914"/>
            <a:ext cx="2945526" cy="2407969"/>
          </a:xfrm>
          <a:prstGeom prst="rect">
            <a:avLst/>
          </a:prstGeom>
        </p:spPr>
      </p:pic>
      <p:pic>
        <p:nvPicPr>
          <p:cNvPr id="7" name="Picture 6" descr="A cartoon of a horse&#10;&#10;Description automatically generated">
            <a:extLst>
              <a:ext uri="{FF2B5EF4-FFF2-40B4-BE49-F238E27FC236}">
                <a16:creationId xmlns:a16="http://schemas.microsoft.com/office/drawing/2014/main" id="{C3791693-88D0-525A-7514-0149F323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13" y="1733083"/>
            <a:ext cx="3457180" cy="2886746"/>
          </a:xfrm>
          <a:prstGeom prst="rect">
            <a:avLst/>
          </a:prstGeom>
        </p:spPr>
      </p:pic>
      <p:pic>
        <p:nvPicPr>
          <p:cNvPr id="8" name="Picture 7" descr="A giraffe standing on a white background&#10;&#10;Description automatically generated">
            <a:extLst>
              <a:ext uri="{FF2B5EF4-FFF2-40B4-BE49-F238E27FC236}">
                <a16:creationId xmlns:a16="http://schemas.microsoft.com/office/drawing/2014/main" id="{2503A1F1-09C4-C4BD-81FC-A53051599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6" y="3516914"/>
            <a:ext cx="2863948" cy="2983278"/>
          </a:xfrm>
          <a:prstGeom prst="rect">
            <a:avLst/>
          </a:prstGeom>
        </p:spPr>
      </p:pic>
      <p:pic>
        <p:nvPicPr>
          <p:cNvPr id="9" name="Picture 8" descr="A cartoon shark with teeth&#10;&#10;Description automatically generated">
            <a:extLst>
              <a:ext uri="{FF2B5EF4-FFF2-40B4-BE49-F238E27FC236}">
                <a16:creationId xmlns:a16="http://schemas.microsoft.com/office/drawing/2014/main" id="{B916F945-EB5B-CD4D-4582-AD625AD54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2" y="636777"/>
            <a:ext cx="2471631" cy="2471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03D624-726F-4AE8-3A35-65585F38D340}"/>
              </a:ext>
            </a:extLst>
          </p:cNvPr>
          <p:cNvSpPr txBox="1"/>
          <p:nvPr/>
        </p:nvSpPr>
        <p:spPr>
          <a:xfrm>
            <a:off x="9433073" y="309722"/>
            <a:ext cx="1371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acerous</a:t>
            </a:r>
            <a:endParaRPr lang="ar-EG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B703A-FBEF-6B0A-D7C0-E8DC57E7ED6D}"/>
              </a:ext>
            </a:extLst>
          </p:cNvPr>
          <p:cNvSpPr txBox="1"/>
          <p:nvPr/>
        </p:nvSpPr>
        <p:spPr>
          <a:xfrm>
            <a:off x="875185" y="239138"/>
            <a:ext cx="3121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Non-acerous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6814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6D7E8-A1BD-AD49-2D1D-278099F6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Let’s try with more data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8F2F391-EF15-A4FF-A9BA-42E3E002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02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horse&#10;&#10;Description automatically generated">
            <a:extLst>
              <a:ext uri="{FF2B5EF4-FFF2-40B4-BE49-F238E27FC236}">
                <a16:creationId xmlns:a16="http://schemas.microsoft.com/office/drawing/2014/main" id="{C3791693-88D0-525A-7514-0149F3232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92" y="1523254"/>
            <a:ext cx="3602378" cy="3007987"/>
          </a:xfrm>
          <a:prstGeom prst="rect">
            <a:avLst/>
          </a:prstGeom>
        </p:spPr>
      </p:pic>
      <p:pic>
        <p:nvPicPr>
          <p:cNvPr id="8" name="Picture 7" descr="A giraffe standing on a white background&#10;&#10;Description automatically generated">
            <a:extLst>
              <a:ext uri="{FF2B5EF4-FFF2-40B4-BE49-F238E27FC236}">
                <a16:creationId xmlns:a16="http://schemas.microsoft.com/office/drawing/2014/main" id="{2503A1F1-09C4-C4BD-81FC-A53051599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" y="224621"/>
            <a:ext cx="2887670" cy="3007988"/>
          </a:xfrm>
          <a:prstGeom prst="rect">
            <a:avLst/>
          </a:prstGeom>
        </p:spPr>
      </p:pic>
      <p:pic>
        <p:nvPicPr>
          <p:cNvPr id="9" name="Picture 8" descr="A cartoon shark with teeth&#10;&#10;Description automatically generated">
            <a:extLst>
              <a:ext uri="{FF2B5EF4-FFF2-40B4-BE49-F238E27FC236}">
                <a16:creationId xmlns:a16="http://schemas.microsoft.com/office/drawing/2014/main" id="{B916F945-EB5B-CD4D-4582-AD625AD54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10" y="4185075"/>
            <a:ext cx="2657180" cy="2657180"/>
          </a:xfrm>
          <a:prstGeom prst="rect">
            <a:avLst/>
          </a:prstGeom>
        </p:spPr>
      </p:pic>
      <p:pic>
        <p:nvPicPr>
          <p:cNvPr id="3" name="Picture 2" descr="A cartoon camel standing on a white background&#10;&#10;Description automatically generated">
            <a:extLst>
              <a:ext uri="{FF2B5EF4-FFF2-40B4-BE49-F238E27FC236}">
                <a16:creationId xmlns:a16="http://schemas.microsoft.com/office/drawing/2014/main" id="{BB2B426B-96C8-DDBD-AC3C-23F32B74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97" y="609570"/>
            <a:ext cx="1891151" cy="2169711"/>
          </a:xfrm>
          <a:prstGeom prst="rect">
            <a:avLst/>
          </a:prstGeom>
        </p:spPr>
      </p:pic>
      <p:pic>
        <p:nvPicPr>
          <p:cNvPr id="10" name="Picture 9" descr="Cartoon a cartoon dog sitting&#10;&#10;Description automatically generated">
            <a:extLst>
              <a:ext uri="{FF2B5EF4-FFF2-40B4-BE49-F238E27FC236}">
                <a16:creationId xmlns:a16="http://schemas.microsoft.com/office/drawing/2014/main" id="{892C2BA8-832B-C6E2-FB5A-764266EF4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28" y="1353914"/>
            <a:ext cx="1547469" cy="2025483"/>
          </a:xfrm>
          <a:prstGeom prst="rect">
            <a:avLst/>
          </a:prstGeom>
        </p:spPr>
      </p:pic>
      <p:pic>
        <p:nvPicPr>
          <p:cNvPr id="14" name="Picture 13" descr="A cartoon of a goat&#10;&#10;Description automatically generated">
            <a:extLst>
              <a:ext uri="{FF2B5EF4-FFF2-40B4-BE49-F238E27FC236}">
                <a16:creationId xmlns:a16="http://schemas.microsoft.com/office/drawing/2014/main" id="{A6D081F3-A74C-DD7D-13A4-CA627179D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3" y="4310690"/>
            <a:ext cx="1617710" cy="23110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58338E-E7BB-F685-6492-386B1476474B}"/>
              </a:ext>
            </a:extLst>
          </p:cNvPr>
          <p:cNvSpPr txBox="1"/>
          <p:nvPr/>
        </p:nvSpPr>
        <p:spPr>
          <a:xfrm>
            <a:off x="1335333" y="2362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Non-acerous</a:t>
            </a:r>
            <a:endParaRPr lang="ar-E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08AF4-FC70-92C9-0ABB-5F05D0217AC7}"/>
              </a:ext>
            </a:extLst>
          </p:cNvPr>
          <p:cNvSpPr txBox="1"/>
          <p:nvPr/>
        </p:nvSpPr>
        <p:spPr>
          <a:xfrm>
            <a:off x="9144000" y="268051"/>
            <a:ext cx="1246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acerous</a:t>
            </a:r>
            <a:endParaRPr lang="ar-EG" sz="2400" dirty="0"/>
          </a:p>
        </p:txBody>
      </p:sp>
      <p:pic>
        <p:nvPicPr>
          <p:cNvPr id="23" name="Picture 22" descr="A cartoon of a bull&#10;&#10;Description automatically generated">
            <a:extLst>
              <a:ext uri="{FF2B5EF4-FFF2-40B4-BE49-F238E27FC236}">
                <a16:creationId xmlns:a16="http://schemas.microsoft.com/office/drawing/2014/main" id="{6D8154DC-0CDA-F190-054B-91F002A98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63" y="3232609"/>
            <a:ext cx="2589284" cy="2297989"/>
          </a:xfrm>
          <a:prstGeom prst="rect">
            <a:avLst/>
          </a:prstGeom>
        </p:spPr>
      </p:pic>
      <p:pic>
        <p:nvPicPr>
          <p:cNvPr id="24" name="Picture 23" descr="A cartoon of a blue bird&#10;&#10;Description automatically generated">
            <a:extLst>
              <a:ext uri="{FF2B5EF4-FFF2-40B4-BE49-F238E27FC236}">
                <a16:creationId xmlns:a16="http://schemas.microsoft.com/office/drawing/2014/main" id="{65B4A5B5-B564-3E93-D917-C2747D4EC1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71" y="3478603"/>
            <a:ext cx="2121801" cy="17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3455252D-63C8-2630-9A17-7E3A6B4B5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" y="1697067"/>
            <a:ext cx="10337975" cy="34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8AAF4-ABB1-B51A-3EB2-AFCBCECE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communicate by </a:t>
            </a: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signs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hild making a sign with her hands&#10;&#10;Description automatically generated">
            <a:extLst>
              <a:ext uri="{FF2B5EF4-FFF2-40B4-BE49-F238E27FC236}">
                <a16:creationId xmlns:a16="http://schemas.microsoft.com/office/drawing/2014/main" id="{E1078CD2-C346-B03E-94D4-B1790E290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>
          <a:xfrm>
            <a:off x="5414356" y="1202379"/>
            <a:ext cx="6408836" cy="43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6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ue circle&#10;&#10;Description automatically generated">
            <a:extLst>
              <a:ext uri="{FF2B5EF4-FFF2-40B4-BE49-F238E27FC236}">
                <a16:creationId xmlns:a16="http://schemas.microsoft.com/office/drawing/2014/main" id="{A9E1B433-A539-56E7-9109-FBD46C97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3" y="492125"/>
            <a:ext cx="2779713" cy="1109663"/>
          </a:xfrm>
          <a:prstGeom prst="rect">
            <a:avLst/>
          </a:prstGeom>
        </p:spPr>
      </p:pic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79CF3627-D39C-809C-9B47-D9868D2D6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492125"/>
            <a:ext cx="2493963" cy="1109663"/>
          </a:xfrm>
          <a:prstGeom prst="rect">
            <a:avLst/>
          </a:prstGeom>
        </p:spPr>
      </p:pic>
      <p:pic>
        <p:nvPicPr>
          <p:cNvPr id="11" name="Picture 10" descr="A grey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DBF1228C-86D4-1A79-F472-4C362EF1E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863" y="492125"/>
            <a:ext cx="1109663" cy="110966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32A07F3-9C77-3CFB-7856-87FB6AACC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3" y="1671638"/>
            <a:ext cx="6524625" cy="2338388"/>
          </a:xfrm>
          <a:prstGeom prst="rect">
            <a:avLst/>
          </a:prstGeom>
        </p:spPr>
      </p:pic>
      <p:pic>
        <p:nvPicPr>
          <p:cNvPr id="9" name="Picture 8" descr="A logo with black letters and orange text&#10;&#10;Description automatically generated">
            <a:extLst>
              <a:ext uri="{FF2B5EF4-FFF2-40B4-BE49-F238E27FC236}">
                <a16:creationId xmlns:a16="http://schemas.microsoft.com/office/drawing/2014/main" id="{45990BF2-284F-2A6C-2A49-DC41C94C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3" y="4081463"/>
            <a:ext cx="6524625" cy="2289175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FA88A1C7-589E-3BDC-3862-86A2777D6B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742951"/>
            <a:ext cx="3476625" cy="496252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4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>Data monopolists</a:t>
            </a:r>
            <a:r>
              <a:rPr kumimoji="0" lang="ar-EG" altLang="ar-EG" sz="4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 </a:t>
            </a:r>
            <a:endParaRPr kumimoji="0" lang="ar-EG" altLang="ar-EG" sz="4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87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icons and symbols&#10;&#10;Description automatically generated">
            <a:extLst>
              <a:ext uri="{FF2B5EF4-FFF2-40B4-BE49-F238E27FC236}">
                <a16:creationId xmlns:a16="http://schemas.microsoft.com/office/drawing/2014/main" id="{1851BA3F-209A-F9A1-04A9-EAC5797B5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22" y="2242426"/>
            <a:ext cx="4264137" cy="3314700"/>
          </a:xfrm>
          <a:prstGeom prst="rect">
            <a:avLst/>
          </a:prstGeom>
        </p:spPr>
      </p:pic>
      <p:pic>
        <p:nvPicPr>
          <p:cNvPr id="5" name="Picture 4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5865622F-4CA4-D566-98A8-A1B66F925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82" y="2640473"/>
            <a:ext cx="4151484" cy="26984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348B56D-F8C2-A603-C80F-FB09B9F3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AI applications ..</a:t>
            </a:r>
            <a:endParaRPr lang="ar-E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28E78-2B98-9A1D-B89A-B67A2B5D036C}"/>
              </a:ext>
            </a:extLst>
          </p:cNvPr>
          <p:cNvSpPr txBox="1"/>
          <p:nvPr/>
        </p:nvSpPr>
        <p:spPr>
          <a:xfrm>
            <a:off x="7951028" y="549008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Engineering</a:t>
            </a:r>
            <a:endParaRPr lang="ar-EG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24C0A-E79E-3E0E-C3F5-9AC20B1E10FE}"/>
              </a:ext>
            </a:extLst>
          </p:cNvPr>
          <p:cNvSpPr txBox="1"/>
          <p:nvPr/>
        </p:nvSpPr>
        <p:spPr>
          <a:xfrm>
            <a:off x="6735719" y="5812119"/>
            <a:ext cx="4264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Such as : fault diagnosis, failure prognosis </a:t>
            </a:r>
            <a:br>
              <a:rPr lang="en-US"/>
            </a:br>
            <a:r>
              <a:rPr lang="en-US"/>
              <a:t>maintenance planning, …etc.</a:t>
            </a:r>
            <a:endParaRPr lang="ar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D84A0-0CC5-80AD-4BA4-1FF6F2E76059}"/>
              </a:ext>
            </a:extLst>
          </p:cNvPr>
          <p:cNvSpPr txBox="1"/>
          <p:nvPr/>
        </p:nvSpPr>
        <p:spPr>
          <a:xfrm>
            <a:off x="2170632" y="5739532"/>
            <a:ext cx="2760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Business intelligence (BI)</a:t>
            </a:r>
            <a:endParaRPr lang="ar-EG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222F61-108F-0B65-8842-2AE18BDBE2F6}"/>
              </a:ext>
            </a:extLst>
          </p:cNvPr>
          <p:cNvSpPr txBox="1"/>
          <p:nvPr/>
        </p:nvSpPr>
        <p:spPr>
          <a:xfrm>
            <a:off x="1665107" y="6161704"/>
            <a:ext cx="7021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Data mining, Predictive analysis, …etc.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56834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80909-E42B-CD6B-D880-BFAA52E0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01737"/>
            <a:ext cx="10071536" cy="14899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/>
              <a:t>AI applications ..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Computer Vision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F85301F-8F2F-D86E-F3C3-C3F4E0CE4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2" y="1045252"/>
            <a:ext cx="3292790" cy="2197937"/>
          </a:xfrm>
          <a:prstGeom prst="rect">
            <a:avLst/>
          </a:prstGeom>
        </p:spPr>
      </p:pic>
      <p:pic>
        <p:nvPicPr>
          <p:cNvPr id="12" name="Picture 11" descr="A car driving on a highway&#10;&#10;Description automatically generated">
            <a:extLst>
              <a:ext uri="{FF2B5EF4-FFF2-40B4-BE49-F238E27FC236}">
                <a16:creationId xmlns:a16="http://schemas.microsoft.com/office/drawing/2014/main" id="{1BDEF6C3-7D39-1F6F-5A35-49996AE7D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93" y="1189312"/>
            <a:ext cx="3292790" cy="1909818"/>
          </a:xfrm>
          <a:prstGeom prst="rect">
            <a:avLst/>
          </a:prstGeom>
        </p:spPr>
      </p:pic>
      <p:pic>
        <p:nvPicPr>
          <p:cNvPr id="13" name="Picture 12" descr="A person and person crossing a street&#10;&#10;Description automatically generated">
            <a:extLst>
              <a:ext uri="{FF2B5EF4-FFF2-40B4-BE49-F238E27FC236}">
                <a16:creationId xmlns:a16="http://schemas.microsoft.com/office/drawing/2014/main" id="{FED2E1F1-DF55-C98E-6AD6-D147558BC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984" y="1321024"/>
            <a:ext cx="3292790" cy="16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7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80909-E42B-CD6B-D880-BFAA52E0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2023110"/>
            <a:ext cx="2675931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/>
              <a:t>AI applications ..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Natural Language Processing(NLP)      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A811A058-0B27-E4FD-2311-14E49A1CD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57" y="883463"/>
            <a:ext cx="3342707" cy="2523744"/>
          </a:xfrm>
          <a:prstGeom prst="rect">
            <a:avLst/>
          </a:prstGeom>
        </p:spPr>
      </p:pic>
      <p:pic>
        <p:nvPicPr>
          <p:cNvPr id="6" name="Picture 5" descr="A computer screen with books and a apple&#10;&#10;Description automatically generated">
            <a:extLst>
              <a:ext uri="{FF2B5EF4-FFF2-40B4-BE49-F238E27FC236}">
                <a16:creationId xmlns:a16="http://schemas.microsoft.com/office/drawing/2014/main" id="{80CF98DF-E302-FF73-3293-E1AF4584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2" y="900094"/>
            <a:ext cx="3703320" cy="2490482"/>
          </a:xfrm>
          <a:prstGeom prst="rect">
            <a:avLst/>
          </a:prstGeom>
        </p:spPr>
      </p:pic>
      <p:pic>
        <p:nvPicPr>
          <p:cNvPr id="8" name="Picture 7" descr="A stack of books and a piece of paper&#10;&#10;Description automatically generated">
            <a:extLst>
              <a:ext uri="{FF2B5EF4-FFF2-40B4-BE49-F238E27FC236}">
                <a16:creationId xmlns:a16="http://schemas.microsoft.com/office/drawing/2014/main" id="{B77657DA-D7FA-1AC4-6E34-BF9A18CC0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1" y="3752883"/>
            <a:ext cx="3703320" cy="2147925"/>
          </a:xfrm>
          <a:prstGeom prst="rect">
            <a:avLst/>
          </a:prstGeom>
        </p:spPr>
      </p:pic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5B9381EC-7D4F-372F-38D5-5E823B83B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98" y="3956565"/>
            <a:ext cx="3703320" cy="1740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E225C-B264-4792-DF19-146EC37D97A0}"/>
              </a:ext>
            </a:extLst>
          </p:cNvPr>
          <p:cNvSpPr txBox="1"/>
          <p:nvPr/>
        </p:nvSpPr>
        <p:spPr>
          <a:xfrm>
            <a:off x="8133389" y="336384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Automatic language translation</a:t>
            </a:r>
            <a:endParaRPr lang="ar-E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2A201-907C-3C06-0328-BB7D4CCD53E9}"/>
              </a:ext>
            </a:extLst>
          </p:cNvPr>
          <p:cNvSpPr txBox="1"/>
          <p:nvPr/>
        </p:nvSpPr>
        <p:spPr>
          <a:xfrm>
            <a:off x="5126976" y="3363848"/>
            <a:ext cx="160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Search engines</a:t>
            </a:r>
            <a:endParaRPr lang="ar-EG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EBF92-7FD7-8267-3300-8BEC8E27C74F}"/>
              </a:ext>
            </a:extLst>
          </p:cNvPr>
          <p:cNvSpPr txBox="1"/>
          <p:nvPr/>
        </p:nvSpPr>
        <p:spPr>
          <a:xfrm>
            <a:off x="4921173" y="5697125"/>
            <a:ext cx="2211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Text summarization</a:t>
            </a:r>
            <a:endParaRPr lang="ar-EG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E96FE-4624-97B4-27AD-08D11C72B37D}"/>
              </a:ext>
            </a:extLst>
          </p:cNvPr>
          <p:cNvSpPr txBox="1"/>
          <p:nvPr/>
        </p:nvSpPr>
        <p:spPr>
          <a:xfrm>
            <a:off x="8859165" y="5716142"/>
            <a:ext cx="2078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Speech recognition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4285503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80909-E42B-CD6B-D880-BFAA52E0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applications ..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Robotics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hard hat using a computer&#10;&#10;Description automatically generated">
            <a:extLst>
              <a:ext uri="{FF2B5EF4-FFF2-40B4-BE49-F238E27FC236}">
                <a16:creationId xmlns:a16="http://schemas.microsoft.com/office/drawing/2014/main" id="{C13B5A65-6051-F8AB-4584-13E4009FF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-1" b="-1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machine with orange arms&#10;&#10;Description automatically generated with medium confidence">
            <a:extLst>
              <a:ext uri="{FF2B5EF4-FFF2-40B4-BE49-F238E27FC236}">
                <a16:creationId xmlns:a16="http://schemas.microsoft.com/office/drawing/2014/main" id="{37B1EF41-CFA6-75A2-893E-3879BF8C6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1" r="-1" b="6107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A5B4C4-F6E5-96EE-3732-E4E081B8742F}"/>
              </a:ext>
            </a:extLst>
          </p:cNvPr>
          <p:cNvSpPr txBox="1"/>
          <p:nvPr/>
        </p:nvSpPr>
        <p:spPr>
          <a:xfrm>
            <a:off x="8390183" y="2946079"/>
            <a:ext cx="187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Motion planning</a:t>
            </a:r>
            <a:endParaRPr lang="ar-EG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E266B-0FE1-E4A6-B804-0E9F9B707BEB}"/>
              </a:ext>
            </a:extLst>
          </p:cNvPr>
          <p:cNvSpPr txBox="1"/>
          <p:nvPr/>
        </p:nvSpPr>
        <p:spPr>
          <a:xfrm>
            <a:off x="8585024" y="6150561"/>
            <a:ext cx="1690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Motion control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8424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taking a picture of a helicopter&#10;&#10;Description automatically generated">
            <a:extLst>
              <a:ext uri="{FF2B5EF4-FFF2-40B4-BE49-F238E27FC236}">
                <a16:creationId xmlns:a16="http://schemas.microsoft.com/office/drawing/2014/main" id="{39969697-FE83-5FCB-DD61-202E4216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45" y="512759"/>
            <a:ext cx="7231725" cy="60927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64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omputer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96D6EAF2-6309-7FDD-439F-5800D26EB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5" b="108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18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oster with text and images&#10;&#10;Description automatically generated">
            <a:extLst>
              <a:ext uri="{FF2B5EF4-FFF2-40B4-BE49-F238E27FC236}">
                <a16:creationId xmlns:a16="http://schemas.microsoft.com/office/drawing/2014/main" id="{768B1B92-6908-54CD-228F-969537C69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7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410FF299-E1EB-0CE5-6211-BCD7DB8D7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2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chine learning&#10;&#10;Description automatically generated">
            <a:extLst>
              <a:ext uri="{FF2B5EF4-FFF2-40B4-BE49-F238E27FC236}">
                <a16:creationId xmlns:a16="http://schemas.microsoft.com/office/drawing/2014/main" id="{42E77719-42D7-63B9-1C8B-1860B48F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58" y="0"/>
            <a:ext cx="958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0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17DFD-8BCE-301C-467F-FF4098A6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The main feature of  Computer 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49A2D36-BD5F-270F-E357-FA42D4E6E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0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FD48A-FC09-5880-9148-F3FAF27B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69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66B9E-551F-E750-33BF-558F4E7D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The language of computer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rectangular button with a yellow light on&#10;&#10;Description automatically generated">
            <a:extLst>
              <a:ext uri="{FF2B5EF4-FFF2-40B4-BE49-F238E27FC236}">
                <a16:creationId xmlns:a16="http://schemas.microsoft.com/office/drawing/2014/main" id="{286F1620-1260-FB55-6B84-D02BB5402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805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5C721-7755-F9FA-96ED-4B1ED6ED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the language?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75DD2E35-400F-E3D1-83D9-9F306304D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063066"/>
            <a:ext cx="6780700" cy="4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5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9ABCF-6D8F-0D2E-503A-3F3D4AB8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 is the </a:t>
            </a:r>
            <a:r>
              <a:rPr lang="en-US" sz="5400" b="1"/>
              <a:t>character</a:t>
            </a:r>
            <a:r>
              <a:rPr lang="en-US" sz="5400"/>
              <a:t>?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7" descr="A 3d person with a question mark&#10;&#10;Description automatically generated">
            <a:extLst>
              <a:ext uri="{FF2B5EF4-FFF2-40B4-BE49-F238E27FC236}">
                <a16:creationId xmlns:a16="http://schemas.microsoft.com/office/drawing/2014/main" id="{D11D42B8-32C2-E5E7-2EF0-6E53F6ADD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562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8395D8E0-935E-AA4B-F1C0-841281CE2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2" r="17185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99620-5045-2045-D369-64B38A81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Why do we need to communicate with Computer </a:t>
            </a:r>
            <a:r>
              <a:rPr lang="en-US"/>
              <a:t>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287</Words>
  <Application>Microsoft Office PowerPoint</Application>
  <PresentationFormat>Widescreen</PresentationFormat>
  <Paragraphs>48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Meiryo</vt:lpstr>
      <vt:lpstr>Arial</vt:lpstr>
      <vt:lpstr>Calibri</vt:lpstr>
      <vt:lpstr>Calibri Light</vt:lpstr>
      <vt:lpstr>inherit</vt:lpstr>
      <vt:lpstr>Office Theme</vt:lpstr>
      <vt:lpstr>PowerPoint Presentation</vt:lpstr>
      <vt:lpstr>How do we communicate?</vt:lpstr>
      <vt:lpstr>We communicate by Voice !</vt:lpstr>
      <vt:lpstr>We communicate by signs !</vt:lpstr>
      <vt:lpstr>The main feature of  Computer </vt:lpstr>
      <vt:lpstr>The language of computer</vt:lpstr>
      <vt:lpstr>What’s the language?</vt:lpstr>
      <vt:lpstr>What is the character?</vt:lpstr>
      <vt:lpstr>Why do we need to communicate with Computer ?</vt:lpstr>
      <vt:lpstr>New theory emerges about how humans learned to count !</vt:lpstr>
      <vt:lpstr>First Calculator in history. (but you must know how to add and subtract at all)</vt:lpstr>
      <vt:lpstr>First Calculator in history. (It doesn’t matter if you know how to add or subtract )</vt:lpstr>
      <vt:lpstr>First Calculator in history. (but it needs someone to record the result every time if you want to perform a calculation on more than two numbers, that person is called a computer !)</vt:lpstr>
      <vt:lpstr>Calculator with memory !</vt:lpstr>
      <vt:lpstr>First software engineer in history.   (Ada Lovelance)</vt:lpstr>
      <vt:lpstr>Digital Calculator</vt:lpstr>
      <vt:lpstr>PowerPoint Presentation</vt:lpstr>
      <vt:lpstr>Images Representation.</vt:lpstr>
      <vt:lpstr>Images Representation.</vt:lpstr>
      <vt:lpstr>PowerPoint Presentation</vt:lpstr>
      <vt:lpstr>Programming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AI ? </vt:lpstr>
      <vt:lpstr>Simulation of a bird’s wing .. </vt:lpstr>
      <vt:lpstr>Simulation of the human ear .. </vt:lpstr>
      <vt:lpstr>What about the human mind ?!</vt:lpstr>
      <vt:lpstr>PowerPoint Presentation</vt:lpstr>
      <vt:lpstr>PowerPoint Presentation</vt:lpstr>
      <vt:lpstr>PowerPoint Presentation</vt:lpstr>
      <vt:lpstr>How do we solve this ? </vt:lpstr>
      <vt:lpstr>PowerPoint Presentation</vt:lpstr>
      <vt:lpstr>Let’s try with more data</vt:lpstr>
      <vt:lpstr>PowerPoint Presentation</vt:lpstr>
      <vt:lpstr>PowerPoint Presentation</vt:lpstr>
      <vt:lpstr>Data monopolists </vt:lpstr>
      <vt:lpstr>AI applications ..</vt:lpstr>
      <vt:lpstr>AI applications ..  Computer Vision</vt:lpstr>
      <vt:lpstr>AI applications ..  Natural Language Processing(NLP)            </vt:lpstr>
      <vt:lpstr>AI applications ..  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حسين عادل صبري عبدالرحمن</dc:creator>
  <cp:lastModifiedBy>Ahmed Rady</cp:lastModifiedBy>
  <cp:revision>12</cp:revision>
  <dcterms:created xsi:type="dcterms:W3CDTF">2023-11-25T11:49:08Z</dcterms:created>
  <dcterms:modified xsi:type="dcterms:W3CDTF">2023-11-29T07:32:42Z</dcterms:modified>
</cp:coreProperties>
</file>